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5"/>
  </p:notesMasterIdLst>
  <p:sldIdLst>
    <p:sldId id="1332" r:id="rId3"/>
    <p:sldId id="1335" r:id="rId4"/>
    <p:sldId id="1333" r:id="rId5"/>
    <p:sldId id="1336" r:id="rId6"/>
    <p:sldId id="1334" r:id="rId7"/>
    <p:sldId id="1337" r:id="rId8"/>
    <p:sldId id="1338" r:id="rId9"/>
    <p:sldId id="1341" r:id="rId10"/>
    <p:sldId id="1343" r:id="rId11"/>
    <p:sldId id="1344" r:id="rId12"/>
    <p:sldId id="1345" r:id="rId13"/>
    <p:sldId id="1347" r:id="rId14"/>
    <p:sldId id="1348" r:id="rId15"/>
    <p:sldId id="1353" r:id="rId16"/>
    <p:sldId id="1350" r:id="rId17"/>
    <p:sldId id="1351" r:id="rId18"/>
    <p:sldId id="1352" r:id="rId19"/>
    <p:sldId id="1346" r:id="rId20"/>
    <p:sldId id="1363" r:id="rId21"/>
    <p:sldId id="1359" r:id="rId22"/>
    <p:sldId id="1360" r:id="rId23"/>
    <p:sldId id="1362" r:id="rId24"/>
    <p:sldId id="1367" r:id="rId26"/>
  </p:sldIdLst>
  <p:sldSz cx="16199485" cy="14399895"/>
  <p:notesSz cx="6858000" cy="9144000"/>
  <p:custDataLst>
    <p:tags r:id="rId30"/>
  </p:custData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  <p:extLst>
    <p:ext uri="{EFAFB233-063F-42B5-8137-9DF3F51BA10A}">
      <p15:sldGuideLst xmlns:p15="http://schemas.microsoft.com/office/powerpoint/2012/main">
        <p15:guide id="1" orient="horz" pos="4675" userDrawn="1">
          <p15:clr>
            <a:srgbClr val="A4A3A4"/>
          </p15:clr>
        </p15:guide>
        <p15:guide id="2" pos="542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F302"/>
    <a:srgbClr val="B72727"/>
    <a:srgbClr val="FBEAEA"/>
    <a:srgbClr val="595959"/>
    <a:srgbClr val="E6E6E6"/>
    <a:srgbClr val="FFD051"/>
    <a:srgbClr val="FFE599"/>
    <a:srgbClr val="232343"/>
    <a:srgbClr val="BFDEE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120" d="100"/>
          <a:sy n="120" d="100"/>
        </p:scale>
        <p:origin x="820" y="72"/>
      </p:cViewPr>
      <p:guideLst>
        <p:guide orient="horz" pos="4675"/>
        <p:guide pos="542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0" Type="http://schemas.openxmlformats.org/officeDocument/2006/relationships/tags" Target="tags/tag61.xml"/><Relationship Id="rId3" Type="http://schemas.openxmlformats.org/officeDocument/2006/relationships/slide" Target="slides/slide1.xml"/><Relationship Id="rId29" Type="http://schemas.openxmlformats.org/officeDocument/2006/relationships/tableStyles" Target="tableStyles.xml"/><Relationship Id="rId28" Type="http://schemas.openxmlformats.org/officeDocument/2006/relationships/viewProps" Target="viewProps.xml"/><Relationship Id="rId27" Type="http://schemas.openxmlformats.org/officeDocument/2006/relationships/presProps" Target="presProps.xml"/><Relationship Id="rId26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500487" y="685800"/>
            <a:ext cx="38576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2558022" y="2086459"/>
            <a:ext cx="15090819" cy="574483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ct val="1000"/>
              </a:spcBef>
              <a:spcAft>
                <a:spcPts val="0"/>
              </a:spcAft>
              <a:buSzPts val="5200"/>
              <a:buNone/>
              <a:defRPr sz="12280"/>
            </a:lvl1pPr>
            <a:lvl2pPr lvl="1" algn="ctr">
              <a:spcBef>
                <a:spcPct val="1000"/>
              </a:spcBef>
              <a:spcAft>
                <a:spcPts val="0"/>
              </a:spcAft>
              <a:buSzPts val="5200"/>
              <a:buNone/>
              <a:defRPr sz="12280"/>
            </a:lvl2pPr>
            <a:lvl3pPr lvl="2" algn="ctr">
              <a:spcBef>
                <a:spcPct val="1000"/>
              </a:spcBef>
              <a:spcAft>
                <a:spcPts val="0"/>
              </a:spcAft>
              <a:buSzPts val="5200"/>
              <a:buNone/>
              <a:defRPr sz="12280"/>
            </a:lvl3pPr>
            <a:lvl4pPr lvl="3" algn="ctr">
              <a:spcBef>
                <a:spcPct val="1000"/>
              </a:spcBef>
              <a:spcAft>
                <a:spcPts val="0"/>
              </a:spcAft>
              <a:buSzPts val="5200"/>
              <a:buNone/>
              <a:defRPr sz="12280"/>
            </a:lvl4pPr>
            <a:lvl5pPr lvl="4" algn="ctr">
              <a:spcBef>
                <a:spcPct val="1000"/>
              </a:spcBef>
              <a:spcAft>
                <a:spcPts val="0"/>
              </a:spcAft>
              <a:buSzPts val="5200"/>
              <a:buNone/>
              <a:defRPr sz="12280"/>
            </a:lvl5pPr>
            <a:lvl6pPr lvl="5" algn="ctr">
              <a:spcBef>
                <a:spcPct val="1000"/>
              </a:spcBef>
              <a:spcAft>
                <a:spcPts val="0"/>
              </a:spcAft>
              <a:buSzPts val="5200"/>
              <a:buNone/>
              <a:defRPr sz="12280"/>
            </a:lvl6pPr>
            <a:lvl7pPr lvl="6" algn="ctr">
              <a:spcBef>
                <a:spcPct val="1000"/>
              </a:spcBef>
              <a:spcAft>
                <a:spcPts val="0"/>
              </a:spcAft>
              <a:buSzPts val="5200"/>
              <a:buNone/>
              <a:defRPr sz="12280"/>
            </a:lvl7pPr>
            <a:lvl8pPr lvl="7" algn="ctr">
              <a:spcBef>
                <a:spcPct val="1000"/>
              </a:spcBef>
              <a:spcAft>
                <a:spcPts val="0"/>
              </a:spcAft>
              <a:buSzPts val="5200"/>
              <a:buNone/>
              <a:defRPr sz="12280"/>
            </a:lvl8pPr>
            <a:lvl9pPr lvl="8" algn="ctr">
              <a:spcBef>
                <a:spcPct val="1000"/>
              </a:spcBef>
              <a:spcAft>
                <a:spcPts val="0"/>
              </a:spcAft>
              <a:buSzPts val="5200"/>
              <a:buNone/>
              <a:defRPr sz="12280"/>
            </a:lvl9pPr>
          </a:lstStyle>
          <a:p/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2558007" y="7934709"/>
            <a:ext cx="15090819" cy="22183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SzPts val="2800"/>
              <a:buNone/>
              <a:defRPr sz="6615"/>
            </a:lvl1pPr>
            <a:lvl2pPr lvl="1" algn="ct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SzPts val="2800"/>
              <a:buNone/>
              <a:defRPr sz="6615"/>
            </a:lvl2pPr>
            <a:lvl3pPr lvl="2" algn="ct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SzPts val="2800"/>
              <a:buNone/>
              <a:defRPr sz="6615"/>
            </a:lvl3pPr>
            <a:lvl4pPr lvl="3" algn="ct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SzPts val="2800"/>
              <a:buNone/>
              <a:defRPr sz="6615"/>
            </a:lvl4pPr>
            <a:lvl5pPr lvl="4" algn="ct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SzPts val="2800"/>
              <a:buNone/>
              <a:defRPr sz="6615"/>
            </a:lvl5pPr>
            <a:lvl6pPr lvl="5" algn="ct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SzPts val="2800"/>
              <a:buNone/>
              <a:defRPr sz="6615"/>
            </a:lvl6pPr>
            <a:lvl7pPr lvl="6" algn="ct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SzPts val="2800"/>
              <a:buNone/>
              <a:defRPr sz="6615"/>
            </a:lvl7pPr>
            <a:lvl8pPr lvl="7" algn="ct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SzPts val="2800"/>
              <a:buNone/>
              <a:defRPr sz="6615"/>
            </a:lvl8pPr>
            <a:lvl9pPr lvl="8" algn="ct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SzPts val="2800"/>
              <a:buNone/>
              <a:defRPr sz="6615"/>
            </a:lvl9pPr>
          </a:lstStyle>
          <a:p/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17011512" y="13053983"/>
            <a:ext cx="971802" cy="110161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2558007" y="3098371"/>
            <a:ext cx="15090819" cy="549545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ct val="1000"/>
              </a:spcBef>
              <a:spcAft>
                <a:spcPts val="0"/>
              </a:spcAft>
              <a:buSzPts val="12000"/>
              <a:buNone/>
              <a:defRPr sz="28345"/>
            </a:lvl1pPr>
            <a:lvl2pPr lvl="1" algn="ctr">
              <a:spcBef>
                <a:spcPct val="1000"/>
              </a:spcBef>
              <a:spcAft>
                <a:spcPts val="0"/>
              </a:spcAft>
              <a:buSzPts val="12000"/>
              <a:buNone/>
              <a:defRPr sz="28345"/>
            </a:lvl2pPr>
            <a:lvl3pPr lvl="2" algn="ctr">
              <a:spcBef>
                <a:spcPct val="1000"/>
              </a:spcBef>
              <a:spcAft>
                <a:spcPts val="0"/>
              </a:spcAft>
              <a:buSzPts val="12000"/>
              <a:buNone/>
              <a:defRPr sz="28345"/>
            </a:lvl3pPr>
            <a:lvl4pPr lvl="3" algn="ctr">
              <a:spcBef>
                <a:spcPct val="1000"/>
              </a:spcBef>
              <a:spcAft>
                <a:spcPts val="0"/>
              </a:spcAft>
              <a:buSzPts val="12000"/>
              <a:buNone/>
              <a:defRPr sz="28345"/>
            </a:lvl4pPr>
            <a:lvl5pPr lvl="4" algn="ctr">
              <a:spcBef>
                <a:spcPct val="1000"/>
              </a:spcBef>
              <a:spcAft>
                <a:spcPts val="0"/>
              </a:spcAft>
              <a:buSzPts val="12000"/>
              <a:buNone/>
              <a:defRPr sz="28345"/>
            </a:lvl5pPr>
            <a:lvl6pPr lvl="5" algn="ctr">
              <a:spcBef>
                <a:spcPct val="1000"/>
              </a:spcBef>
              <a:spcAft>
                <a:spcPts val="0"/>
              </a:spcAft>
              <a:buSzPts val="12000"/>
              <a:buNone/>
              <a:defRPr sz="28345"/>
            </a:lvl6pPr>
            <a:lvl7pPr lvl="6" algn="ctr">
              <a:spcBef>
                <a:spcPct val="1000"/>
              </a:spcBef>
              <a:spcAft>
                <a:spcPts val="0"/>
              </a:spcAft>
              <a:buSzPts val="12000"/>
              <a:buNone/>
              <a:defRPr sz="28345"/>
            </a:lvl7pPr>
            <a:lvl8pPr lvl="7" algn="ctr">
              <a:spcBef>
                <a:spcPct val="1000"/>
              </a:spcBef>
              <a:spcAft>
                <a:spcPts val="0"/>
              </a:spcAft>
              <a:buSzPts val="12000"/>
              <a:buNone/>
              <a:defRPr sz="28345"/>
            </a:lvl8pPr>
            <a:lvl9pPr lvl="8" algn="ctr">
              <a:spcBef>
                <a:spcPct val="1000"/>
              </a:spcBef>
              <a:spcAft>
                <a:spcPts val="0"/>
              </a:spcAft>
              <a:buSzPts val="12000"/>
              <a:buNone/>
              <a:defRPr sz="28345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2558007" y="8825006"/>
            <a:ext cx="15090819" cy="364068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1080135" lvl="0" indent="-810260" algn="ctr">
              <a:spcBef>
                <a:spcPct val="1000"/>
              </a:spcBef>
              <a:spcAft>
                <a:spcPts val="0"/>
              </a:spcAft>
              <a:buSzPts val="1800"/>
              <a:buChar char="●"/>
              <a:defRPr/>
            </a:lvl1pPr>
            <a:lvl2pPr marL="2160270" lvl="1" indent="-750570" algn="ctr">
              <a:spcBef>
                <a:spcPts val="3780"/>
              </a:spcBef>
              <a:spcAft>
                <a:spcPts val="0"/>
              </a:spcAft>
              <a:buSzPts val="1400"/>
              <a:buChar char="○"/>
              <a:defRPr/>
            </a:lvl2pPr>
            <a:lvl3pPr marL="3239770" lvl="2" indent="-750570" algn="ctr">
              <a:spcBef>
                <a:spcPts val="3780"/>
              </a:spcBef>
              <a:spcAft>
                <a:spcPts val="0"/>
              </a:spcAft>
              <a:buSzPts val="1400"/>
              <a:buChar char="■"/>
              <a:defRPr/>
            </a:lvl3pPr>
            <a:lvl4pPr marL="4321175" lvl="3" indent="-750570" algn="ctr">
              <a:spcBef>
                <a:spcPts val="3780"/>
              </a:spcBef>
              <a:spcAft>
                <a:spcPts val="0"/>
              </a:spcAft>
              <a:buSzPts val="1400"/>
              <a:buChar char="●"/>
              <a:defRPr/>
            </a:lvl4pPr>
            <a:lvl5pPr marL="5401310" lvl="4" indent="-750570" algn="ctr">
              <a:spcBef>
                <a:spcPts val="3780"/>
              </a:spcBef>
              <a:spcAft>
                <a:spcPts val="0"/>
              </a:spcAft>
              <a:buSzPts val="1400"/>
              <a:buChar char="○"/>
              <a:defRPr/>
            </a:lvl5pPr>
            <a:lvl6pPr marL="6480810" lvl="5" indent="-750570" algn="ctr">
              <a:spcBef>
                <a:spcPts val="3780"/>
              </a:spcBef>
              <a:spcAft>
                <a:spcPts val="0"/>
              </a:spcAft>
              <a:buSzPts val="1400"/>
              <a:buChar char="■"/>
              <a:defRPr/>
            </a:lvl6pPr>
            <a:lvl7pPr marL="7560945" lvl="6" indent="-750570" algn="ctr">
              <a:spcBef>
                <a:spcPts val="3780"/>
              </a:spcBef>
              <a:spcAft>
                <a:spcPts val="0"/>
              </a:spcAft>
              <a:buSzPts val="1400"/>
              <a:buChar char="●"/>
              <a:defRPr/>
            </a:lvl7pPr>
            <a:lvl8pPr marL="8639810" lvl="7" indent="-750570" algn="ctr">
              <a:spcBef>
                <a:spcPts val="3780"/>
              </a:spcBef>
              <a:spcAft>
                <a:spcPts val="0"/>
              </a:spcAft>
              <a:buSzPts val="1400"/>
              <a:buChar char="○"/>
              <a:defRPr/>
            </a:lvl8pPr>
            <a:lvl9pPr marL="9719945" lvl="8" indent="-750570" algn="ctr">
              <a:spcBef>
                <a:spcPts val="378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17011512" y="13053983"/>
            <a:ext cx="971802" cy="110161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17011512" y="13053983"/>
            <a:ext cx="971802" cy="110161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>
            <a:lvl1pPr algn="ctr">
              <a:defRPr sz="567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2617760" y="13256446"/>
            <a:ext cx="2699134" cy="664962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6120636" y="13256446"/>
            <a:ext cx="3958729" cy="664962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Section header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2558007" y="6022352"/>
            <a:ext cx="15090819" cy="235603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ct val="1000"/>
              </a:spcBef>
              <a:spcAft>
                <a:spcPts val="0"/>
              </a:spcAft>
              <a:buSzPts val="3600"/>
              <a:buNone/>
              <a:defRPr sz="8505"/>
            </a:lvl1pPr>
            <a:lvl2pPr lvl="1" algn="ctr">
              <a:spcBef>
                <a:spcPct val="1000"/>
              </a:spcBef>
              <a:spcAft>
                <a:spcPts val="0"/>
              </a:spcAft>
              <a:buSzPts val="3600"/>
              <a:buNone/>
              <a:defRPr sz="8505"/>
            </a:lvl2pPr>
            <a:lvl3pPr lvl="2" algn="ctr">
              <a:spcBef>
                <a:spcPct val="1000"/>
              </a:spcBef>
              <a:spcAft>
                <a:spcPts val="0"/>
              </a:spcAft>
              <a:buSzPts val="3600"/>
              <a:buNone/>
              <a:defRPr sz="8505"/>
            </a:lvl3pPr>
            <a:lvl4pPr lvl="3" algn="ctr">
              <a:spcBef>
                <a:spcPct val="1000"/>
              </a:spcBef>
              <a:spcAft>
                <a:spcPts val="0"/>
              </a:spcAft>
              <a:buSzPts val="3600"/>
              <a:buNone/>
              <a:defRPr sz="8505"/>
            </a:lvl4pPr>
            <a:lvl5pPr lvl="4" algn="ctr">
              <a:spcBef>
                <a:spcPct val="1000"/>
              </a:spcBef>
              <a:spcAft>
                <a:spcPts val="0"/>
              </a:spcAft>
              <a:buSzPts val="3600"/>
              <a:buNone/>
              <a:defRPr sz="8505"/>
            </a:lvl5pPr>
            <a:lvl6pPr lvl="5" algn="ctr">
              <a:spcBef>
                <a:spcPct val="1000"/>
              </a:spcBef>
              <a:spcAft>
                <a:spcPts val="0"/>
              </a:spcAft>
              <a:buSzPts val="3600"/>
              <a:buNone/>
              <a:defRPr sz="8505"/>
            </a:lvl6pPr>
            <a:lvl7pPr lvl="6" algn="ctr">
              <a:spcBef>
                <a:spcPct val="1000"/>
              </a:spcBef>
              <a:spcAft>
                <a:spcPts val="0"/>
              </a:spcAft>
              <a:buSzPts val="3600"/>
              <a:buNone/>
              <a:defRPr sz="8505"/>
            </a:lvl7pPr>
            <a:lvl8pPr lvl="7" algn="ctr">
              <a:spcBef>
                <a:spcPct val="1000"/>
              </a:spcBef>
              <a:spcAft>
                <a:spcPts val="0"/>
              </a:spcAft>
              <a:buSzPts val="3600"/>
              <a:buNone/>
              <a:defRPr sz="8505"/>
            </a:lvl8pPr>
            <a:lvl9pPr lvl="8" algn="ctr">
              <a:spcBef>
                <a:spcPct val="1000"/>
              </a:spcBef>
              <a:spcAft>
                <a:spcPts val="0"/>
              </a:spcAft>
              <a:buSzPts val="3600"/>
              <a:buNone/>
              <a:defRPr sz="8505"/>
            </a:lvl9pPr>
          </a:lstStyle>
          <a:p/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17011512" y="13053983"/>
            <a:ext cx="971802" cy="110161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matchingName="Title and body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2558007" y="1248078"/>
            <a:ext cx="15090819" cy="160287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ct val="100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ct val="100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ct val="100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ct val="100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ct val="100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ct val="100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ct val="100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ct val="100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ct val="100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2558007" y="3228095"/>
            <a:ext cx="15090819" cy="956184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1080135" lvl="0" indent="-810260">
              <a:spcBef>
                <a:spcPct val="1000"/>
              </a:spcBef>
              <a:spcAft>
                <a:spcPts val="0"/>
              </a:spcAft>
              <a:buSzPts val="1800"/>
              <a:buChar char="●"/>
              <a:defRPr/>
            </a:lvl1pPr>
            <a:lvl2pPr marL="2160270" lvl="1" indent="-750570">
              <a:spcBef>
                <a:spcPts val="3780"/>
              </a:spcBef>
              <a:spcAft>
                <a:spcPts val="0"/>
              </a:spcAft>
              <a:buSzPts val="1400"/>
              <a:buChar char="○"/>
              <a:defRPr/>
            </a:lvl2pPr>
            <a:lvl3pPr marL="3239770" lvl="2" indent="-750570">
              <a:spcBef>
                <a:spcPts val="3780"/>
              </a:spcBef>
              <a:spcAft>
                <a:spcPts val="0"/>
              </a:spcAft>
              <a:buSzPts val="1400"/>
              <a:buChar char="■"/>
              <a:defRPr/>
            </a:lvl3pPr>
            <a:lvl4pPr marL="4321175" lvl="3" indent="-750570">
              <a:spcBef>
                <a:spcPts val="3780"/>
              </a:spcBef>
              <a:spcAft>
                <a:spcPts val="0"/>
              </a:spcAft>
              <a:buSzPts val="1400"/>
              <a:buChar char="●"/>
              <a:defRPr/>
            </a:lvl4pPr>
            <a:lvl5pPr marL="5401310" lvl="4" indent="-750570">
              <a:spcBef>
                <a:spcPts val="3780"/>
              </a:spcBef>
              <a:spcAft>
                <a:spcPts val="0"/>
              </a:spcAft>
              <a:buSzPts val="1400"/>
              <a:buChar char="○"/>
              <a:defRPr/>
            </a:lvl5pPr>
            <a:lvl6pPr marL="6480810" lvl="5" indent="-750570">
              <a:spcBef>
                <a:spcPts val="3780"/>
              </a:spcBef>
              <a:spcAft>
                <a:spcPts val="0"/>
              </a:spcAft>
              <a:buSzPts val="1400"/>
              <a:buChar char="■"/>
              <a:defRPr/>
            </a:lvl6pPr>
            <a:lvl7pPr marL="7560945" lvl="6" indent="-750570">
              <a:spcBef>
                <a:spcPts val="3780"/>
              </a:spcBef>
              <a:spcAft>
                <a:spcPts val="0"/>
              </a:spcAft>
              <a:buSzPts val="1400"/>
              <a:buChar char="●"/>
              <a:defRPr/>
            </a:lvl7pPr>
            <a:lvl8pPr marL="8639810" lvl="7" indent="-750570">
              <a:spcBef>
                <a:spcPts val="3780"/>
              </a:spcBef>
              <a:spcAft>
                <a:spcPts val="0"/>
              </a:spcAft>
              <a:buSzPts val="1400"/>
              <a:buChar char="○"/>
              <a:defRPr/>
            </a:lvl8pPr>
            <a:lvl9pPr marL="9719945" lvl="8" indent="-750570">
              <a:spcBef>
                <a:spcPts val="378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7011512" y="13053983"/>
            <a:ext cx="971802" cy="110161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matchingName="Title and two columns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2558007" y="1248078"/>
            <a:ext cx="15090819" cy="160287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ct val="100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ct val="100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ct val="100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ct val="100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ct val="100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ct val="100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ct val="100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ct val="100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ct val="100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2558007" y="3228095"/>
            <a:ext cx="7084216" cy="956184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1080135" lvl="0" indent="-750570">
              <a:spcBef>
                <a:spcPct val="1000"/>
              </a:spcBef>
              <a:spcAft>
                <a:spcPts val="0"/>
              </a:spcAft>
              <a:buSzPts val="1400"/>
              <a:buChar char="●"/>
              <a:defRPr sz="3305"/>
            </a:lvl1pPr>
            <a:lvl2pPr marL="2160270" lvl="1" indent="-720090">
              <a:spcBef>
                <a:spcPts val="3780"/>
              </a:spcBef>
              <a:spcAft>
                <a:spcPts val="0"/>
              </a:spcAft>
              <a:buSzPts val="1200"/>
              <a:buChar char="○"/>
              <a:defRPr sz="2835"/>
            </a:lvl2pPr>
            <a:lvl3pPr marL="3239770" lvl="2" indent="-720090">
              <a:spcBef>
                <a:spcPts val="3780"/>
              </a:spcBef>
              <a:spcAft>
                <a:spcPts val="0"/>
              </a:spcAft>
              <a:buSzPts val="1200"/>
              <a:buChar char="■"/>
              <a:defRPr sz="2835"/>
            </a:lvl3pPr>
            <a:lvl4pPr marL="4321175" lvl="3" indent="-720090">
              <a:spcBef>
                <a:spcPts val="3780"/>
              </a:spcBef>
              <a:spcAft>
                <a:spcPts val="0"/>
              </a:spcAft>
              <a:buSzPts val="1200"/>
              <a:buChar char="●"/>
              <a:defRPr sz="2835"/>
            </a:lvl4pPr>
            <a:lvl5pPr marL="5401310" lvl="4" indent="-720090">
              <a:spcBef>
                <a:spcPts val="3780"/>
              </a:spcBef>
              <a:spcAft>
                <a:spcPts val="0"/>
              </a:spcAft>
              <a:buSzPts val="1200"/>
              <a:buChar char="○"/>
              <a:defRPr sz="2835"/>
            </a:lvl5pPr>
            <a:lvl6pPr marL="6480810" lvl="5" indent="-720090">
              <a:spcBef>
                <a:spcPts val="3780"/>
              </a:spcBef>
              <a:spcAft>
                <a:spcPts val="0"/>
              </a:spcAft>
              <a:buSzPts val="1200"/>
              <a:buChar char="■"/>
              <a:defRPr sz="2835"/>
            </a:lvl6pPr>
            <a:lvl7pPr marL="7560945" lvl="6" indent="-720090">
              <a:spcBef>
                <a:spcPts val="3780"/>
              </a:spcBef>
              <a:spcAft>
                <a:spcPts val="0"/>
              </a:spcAft>
              <a:buSzPts val="1200"/>
              <a:buChar char="●"/>
              <a:defRPr sz="2835"/>
            </a:lvl7pPr>
            <a:lvl8pPr marL="8639810" lvl="7" indent="-720090">
              <a:spcBef>
                <a:spcPts val="3780"/>
              </a:spcBef>
              <a:spcAft>
                <a:spcPts val="0"/>
              </a:spcAft>
              <a:buSzPts val="1200"/>
              <a:buChar char="○"/>
              <a:defRPr sz="2835"/>
            </a:lvl8pPr>
            <a:lvl9pPr marL="9719945" lvl="8" indent="-720090">
              <a:spcBef>
                <a:spcPts val="3780"/>
              </a:spcBef>
              <a:spcAft>
                <a:spcPts val="1600"/>
              </a:spcAft>
              <a:buSzPts val="1200"/>
              <a:buChar char="■"/>
              <a:defRPr sz="2835"/>
            </a:lvl9pPr>
          </a:lstStyle>
          <a:p/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10564611" y="3228095"/>
            <a:ext cx="7084216" cy="956184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1080135" lvl="0" indent="-750570">
              <a:spcBef>
                <a:spcPct val="1000"/>
              </a:spcBef>
              <a:spcAft>
                <a:spcPts val="0"/>
              </a:spcAft>
              <a:buSzPts val="1400"/>
              <a:buChar char="●"/>
              <a:defRPr sz="3305"/>
            </a:lvl1pPr>
            <a:lvl2pPr marL="2160270" lvl="1" indent="-720090">
              <a:spcBef>
                <a:spcPts val="3780"/>
              </a:spcBef>
              <a:spcAft>
                <a:spcPts val="0"/>
              </a:spcAft>
              <a:buSzPts val="1200"/>
              <a:buChar char="○"/>
              <a:defRPr sz="2835"/>
            </a:lvl2pPr>
            <a:lvl3pPr marL="3239770" lvl="2" indent="-720090">
              <a:spcBef>
                <a:spcPts val="3780"/>
              </a:spcBef>
              <a:spcAft>
                <a:spcPts val="0"/>
              </a:spcAft>
              <a:buSzPts val="1200"/>
              <a:buChar char="■"/>
              <a:defRPr sz="2835"/>
            </a:lvl3pPr>
            <a:lvl4pPr marL="4321175" lvl="3" indent="-720090">
              <a:spcBef>
                <a:spcPts val="3780"/>
              </a:spcBef>
              <a:spcAft>
                <a:spcPts val="0"/>
              </a:spcAft>
              <a:buSzPts val="1200"/>
              <a:buChar char="●"/>
              <a:defRPr sz="2835"/>
            </a:lvl4pPr>
            <a:lvl5pPr marL="5401310" lvl="4" indent="-720090">
              <a:spcBef>
                <a:spcPts val="3780"/>
              </a:spcBef>
              <a:spcAft>
                <a:spcPts val="0"/>
              </a:spcAft>
              <a:buSzPts val="1200"/>
              <a:buChar char="○"/>
              <a:defRPr sz="2835"/>
            </a:lvl5pPr>
            <a:lvl6pPr marL="6480810" lvl="5" indent="-720090">
              <a:spcBef>
                <a:spcPts val="3780"/>
              </a:spcBef>
              <a:spcAft>
                <a:spcPts val="0"/>
              </a:spcAft>
              <a:buSzPts val="1200"/>
              <a:buChar char="■"/>
              <a:defRPr sz="2835"/>
            </a:lvl6pPr>
            <a:lvl7pPr marL="7560945" lvl="6" indent="-720090">
              <a:spcBef>
                <a:spcPts val="3780"/>
              </a:spcBef>
              <a:spcAft>
                <a:spcPts val="0"/>
              </a:spcAft>
              <a:buSzPts val="1200"/>
              <a:buChar char="●"/>
              <a:defRPr sz="2835"/>
            </a:lvl7pPr>
            <a:lvl8pPr marL="8639810" lvl="7" indent="-720090">
              <a:spcBef>
                <a:spcPts val="3780"/>
              </a:spcBef>
              <a:spcAft>
                <a:spcPts val="0"/>
              </a:spcAft>
              <a:buSzPts val="1200"/>
              <a:buChar char="○"/>
              <a:defRPr sz="2835"/>
            </a:lvl8pPr>
            <a:lvl9pPr marL="9719945" lvl="8" indent="-720090">
              <a:spcBef>
                <a:spcPts val="3780"/>
              </a:spcBef>
              <a:spcAft>
                <a:spcPts val="1600"/>
              </a:spcAft>
              <a:buSzPts val="1200"/>
              <a:buChar char="■"/>
              <a:defRPr sz="2835"/>
            </a:lvl9pPr>
          </a:lstStyle>
          <a:p/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17011512" y="13053983"/>
            <a:ext cx="971802" cy="110161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2558007" y="1248078"/>
            <a:ext cx="15090819" cy="160287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ct val="100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ct val="100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ct val="100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ct val="100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ct val="100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ct val="100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ct val="100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ct val="100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ct val="100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17011512" y="13053983"/>
            <a:ext cx="971802" cy="110161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2558007" y="1557556"/>
            <a:ext cx="4973243" cy="211505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ct val="1000"/>
              </a:spcBef>
              <a:spcAft>
                <a:spcPts val="0"/>
              </a:spcAft>
              <a:buSzPts val="2400"/>
              <a:buNone/>
              <a:defRPr sz="5670"/>
            </a:lvl1pPr>
            <a:lvl2pPr lvl="1">
              <a:spcBef>
                <a:spcPct val="1000"/>
              </a:spcBef>
              <a:spcAft>
                <a:spcPts val="0"/>
              </a:spcAft>
              <a:buSzPts val="2400"/>
              <a:buNone/>
              <a:defRPr sz="5670"/>
            </a:lvl2pPr>
            <a:lvl3pPr lvl="2">
              <a:spcBef>
                <a:spcPct val="1000"/>
              </a:spcBef>
              <a:spcAft>
                <a:spcPts val="0"/>
              </a:spcAft>
              <a:buSzPts val="2400"/>
              <a:buNone/>
              <a:defRPr sz="5670"/>
            </a:lvl3pPr>
            <a:lvl4pPr lvl="3">
              <a:spcBef>
                <a:spcPct val="1000"/>
              </a:spcBef>
              <a:spcAft>
                <a:spcPts val="0"/>
              </a:spcAft>
              <a:buSzPts val="2400"/>
              <a:buNone/>
              <a:defRPr sz="5670"/>
            </a:lvl4pPr>
            <a:lvl5pPr lvl="4">
              <a:spcBef>
                <a:spcPct val="1000"/>
              </a:spcBef>
              <a:spcAft>
                <a:spcPts val="0"/>
              </a:spcAft>
              <a:buSzPts val="2400"/>
              <a:buNone/>
              <a:defRPr sz="5670"/>
            </a:lvl5pPr>
            <a:lvl6pPr lvl="5">
              <a:spcBef>
                <a:spcPct val="1000"/>
              </a:spcBef>
              <a:spcAft>
                <a:spcPts val="0"/>
              </a:spcAft>
              <a:buSzPts val="2400"/>
              <a:buNone/>
              <a:defRPr sz="5670"/>
            </a:lvl6pPr>
            <a:lvl7pPr lvl="6">
              <a:spcBef>
                <a:spcPct val="1000"/>
              </a:spcBef>
              <a:spcAft>
                <a:spcPts val="0"/>
              </a:spcAft>
              <a:buSzPts val="2400"/>
              <a:buNone/>
              <a:defRPr sz="5670"/>
            </a:lvl7pPr>
            <a:lvl8pPr lvl="7">
              <a:spcBef>
                <a:spcPct val="1000"/>
              </a:spcBef>
              <a:spcAft>
                <a:spcPts val="0"/>
              </a:spcAft>
              <a:buSzPts val="2400"/>
              <a:buNone/>
              <a:defRPr sz="5670"/>
            </a:lvl8pPr>
            <a:lvl9pPr lvl="8">
              <a:spcBef>
                <a:spcPct val="1000"/>
              </a:spcBef>
              <a:spcAft>
                <a:spcPts val="0"/>
              </a:spcAft>
              <a:buSzPts val="2400"/>
              <a:buNone/>
              <a:defRPr sz="5670"/>
            </a:lvl9pPr>
          </a:lstStyle>
          <a:p/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2558007" y="3891761"/>
            <a:ext cx="4973243" cy="889852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1080135" lvl="0" indent="-720090">
              <a:spcBef>
                <a:spcPct val="1000"/>
              </a:spcBef>
              <a:spcAft>
                <a:spcPts val="0"/>
              </a:spcAft>
              <a:buSzPts val="1200"/>
              <a:buChar char="●"/>
              <a:defRPr sz="2835"/>
            </a:lvl1pPr>
            <a:lvl2pPr marL="2160270" lvl="1" indent="-720090">
              <a:spcBef>
                <a:spcPts val="3780"/>
              </a:spcBef>
              <a:spcAft>
                <a:spcPts val="0"/>
              </a:spcAft>
              <a:buSzPts val="1200"/>
              <a:buChar char="○"/>
              <a:defRPr sz="2835"/>
            </a:lvl2pPr>
            <a:lvl3pPr marL="3239770" lvl="2" indent="-720090">
              <a:spcBef>
                <a:spcPts val="3780"/>
              </a:spcBef>
              <a:spcAft>
                <a:spcPts val="0"/>
              </a:spcAft>
              <a:buSzPts val="1200"/>
              <a:buChar char="■"/>
              <a:defRPr sz="2835"/>
            </a:lvl3pPr>
            <a:lvl4pPr marL="4321175" lvl="3" indent="-720090">
              <a:spcBef>
                <a:spcPts val="3780"/>
              </a:spcBef>
              <a:spcAft>
                <a:spcPts val="0"/>
              </a:spcAft>
              <a:buSzPts val="1200"/>
              <a:buChar char="●"/>
              <a:defRPr sz="2835"/>
            </a:lvl4pPr>
            <a:lvl5pPr marL="5401310" lvl="4" indent="-720090">
              <a:spcBef>
                <a:spcPts val="3780"/>
              </a:spcBef>
              <a:spcAft>
                <a:spcPts val="0"/>
              </a:spcAft>
              <a:buSzPts val="1200"/>
              <a:buChar char="○"/>
              <a:defRPr sz="2835"/>
            </a:lvl5pPr>
            <a:lvl6pPr marL="6480810" lvl="5" indent="-720090">
              <a:spcBef>
                <a:spcPts val="3780"/>
              </a:spcBef>
              <a:spcAft>
                <a:spcPts val="0"/>
              </a:spcAft>
              <a:buSzPts val="1200"/>
              <a:buChar char="■"/>
              <a:defRPr sz="2835"/>
            </a:lvl6pPr>
            <a:lvl7pPr marL="7560945" lvl="6" indent="-720090">
              <a:spcBef>
                <a:spcPts val="3780"/>
              </a:spcBef>
              <a:spcAft>
                <a:spcPts val="0"/>
              </a:spcAft>
              <a:buSzPts val="1200"/>
              <a:buChar char="●"/>
              <a:defRPr sz="2835"/>
            </a:lvl7pPr>
            <a:lvl8pPr marL="8639810" lvl="7" indent="-720090">
              <a:spcBef>
                <a:spcPts val="3780"/>
              </a:spcBef>
              <a:spcAft>
                <a:spcPts val="0"/>
              </a:spcAft>
              <a:buSzPts val="1200"/>
              <a:buChar char="○"/>
              <a:defRPr sz="2835"/>
            </a:lvl8pPr>
            <a:lvl9pPr marL="9719945" lvl="8" indent="-720090">
              <a:spcBef>
                <a:spcPts val="3780"/>
              </a:spcBef>
              <a:spcAft>
                <a:spcPts val="1600"/>
              </a:spcAft>
              <a:buSzPts val="1200"/>
              <a:buChar char="■"/>
              <a:defRPr sz="2835"/>
            </a:lvl9pPr>
          </a:lstStyle>
          <a:p/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17011512" y="13053983"/>
            <a:ext cx="971802" cy="110161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2874237" y="1262423"/>
            <a:ext cx="11277998" cy="1144935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ct val="1000"/>
              </a:spcBef>
              <a:spcAft>
                <a:spcPts val="0"/>
              </a:spcAft>
              <a:buSzPts val="4800"/>
              <a:buNone/>
              <a:defRPr sz="11340"/>
            </a:lvl1pPr>
            <a:lvl2pPr lvl="1">
              <a:spcBef>
                <a:spcPct val="1000"/>
              </a:spcBef>
              <a:spcAft>
                <a:spcPts val="0"/>
              </a:spcAft>
              <a:buSzPts val="4800"/>
              <a:buNone/>
              <a:defRPr sz="11340"/>
            </a:lvl2pPr>
            <a:lvl3pPr lvl="2">
              <a:spcBef>
                <a:spcPct val="1000"/>
              </a:spcBef>
              <a:spcAft>
                <a:spcPts val="0"/>
              </a:spcAft>
              <a:buSzPts val="4800"/>
              <a:buNone/>
              <a:defRPr sz="11340"/>
            </a:lvl3pPr>
            <a:lvl4pPr lvl="3">
              <a:spcBef>
                <a:spcPct val="1000"/>
              </a:spcBef>
              <a:spcAft>
                <a:spcPts val="0"/>
              </a:spcAft>
              <a:buSzPts val="4800"/>
              <a:buNone/>
              <a:defRPr sz="11340"/>
            </a:lvl4pPr>
            <a:lvl5pPr lvl="4">
              <a:spcBef>
                <a:spcPct val="1000"/>
              </a:spcBef>
              <a:spcAft>
                <a:spcPts val="0"/>
              </a:spcAft>
              <a:buSzPts val="4800"/>
              <a:buNone/>
              <a:defRPr sz="11340"/>
            </a:lvl5pPr>
            <a:lvl6pPr lvl="5">
              <a:spcBef>
                <a:spcPct val="1000"/>
              </a:spcBef>
              <a:spcAft>
                <a:spcPts val="0"/>
              </a:spcAft>
              <a:buSzPts val="4800"/>
              <a:buNone/>
              <a:defRPr sz="11340"/>
            </a:lvl6pPr>
            <a:lvl7pPr lvl="6">
              <a:spcBef>
                <a:spcPct val="1000"/>
              </a:spcBef>
              <a:spcAft>
                <a:spcPts val="0"/>
              </a:spcAft>
              <a:buSzPts val="4800"/>
              <a:buNone/>
              <a:defRPr sz="11340"/>
            </a:lvl7pPr>
            <a:lvl8pPr lvl="7">
              <a:spcBef>
                <a:spcPct val="1000"/>
              </a:spcBef>
              <a:spcAft>
                <a:spcPts val="0"/>
              </a:spcAft>
              <a:buSzPts val="4800"/>
              <a:buNone/>
              <a:defRPr sz="11340"/>
            </a:lvl8pPr>
            <a:lvl9pPr lvl="8">
              <a:spcBef>
                <a:spcPct val="1000"/>
              </a:spcBef>
              <a:spcAft>
                <a:spcPts val="0"/>
              </a:spcAft>
              <a:buSzPts val="4800"/>
              <a:buNone/>
              <a:defRPr sz="11340"/>
            </a:lvl9pPr>
          </a:lstStyle>
          <a:p/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17011512" y="13053983"/>
            <a:ext cx="971802" cy="110161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10103417" y="2188"/>
            <a:ext cx="8097460" cy="1439566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58044" tIns="58044" rIns="58044" bIns="58044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90"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476182" y="3453957"/>
            <a:ext cx="7164447" cy="414867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ct val="1000"/>
              </a:spcBef>
              <a:spcAft>
                <a:spcPts val="0"/>
              </a:spcAft>
              <a:buSzPts val="4200"/>
              <a:buNone/>
              <a:defRPr sz="9920"/>
            </a:lvl1pPr>
            <a:lvl2pPr lvl="1" algn="ctr">
              <a:spcBef>
                <a:spcPct val="1000"/>
              </a:spcBef>
              <a:spcAft>
                <a:spcPts val="0"/>
              </a:spcAft>
              <a:buSzPts val="4200"/>
              <a:buNone/>
              <a:defRPr sz="9920"/>
            </a:lvl2pPr>
            <a:lvl3pPr lvl="2" algn="ctr">
              <a:spcBef>
                <a:spcPct val="1000"/>
              </a:spcBef>
              <a:spcAft>
                <a:spcPts val="0"/>
              </a:spcAft>
              <a:buSzPts val="4200"/>
              <a:buNone/>
              <a:defRPr sz="9920"/>
            </a:lvl3pPr>
            <a:lvl4pPr lvl="3" algn="ctr">
              <a:spcBef>
                <a:spcPct val="1000"/>
              </a:spcBef>
              <a:spcAft>
                <a:spcPts val="0"/>
              </a:spcAft>
              <a:buSzPts val="4200"/>
              <a:buNone/>
              <a:defRPr sz="9920"/>
            </a:lvl4pPr>
            <a:lvl5pPr lvl="4" algn="ctr">
              <a:spcBef>
                <a:spcPct val="1000"/>
              </a:spcBef>
              <a:spcAft>
                <a:spcPts val="0"/>
              </a:spcAft>
              <a:buSzPts val="4200"/>
              <a:buNone/>
              <a:defRPr sz="9920"/>
            </a:lvl5pPr>
            <a:lvl6pPr lvl="5" algn="ctr">
              <a:spcBef>
                <a:spcPct val="1000"/>
              </a:spcBef>
              <a:spcAft>
                <a:spcPts val="0"/>
              </a:spcAft>
              <a:buSzPts val="4200"/>
              <a:buNone/>
              <a:defRPr sz="9920"/>
            </a:lvl6pPr>
            <a:lvl7pPr lvl="6" algn="ctr">
              <a:spcBef>
                <a:spcPct val="1000"/>
              </a:spcBef>
              <a:spcAft>
                <a:spcPts val="0"/>
              </a:spcAft>
              <a:buSzPts val="4200"/>
              <a:buNone/>
              <a:defRPr sz="9920"/>
            </a:lvl7pPr>
            <a:lvl8pPr lvl="7" algn="ctr">
              <a:spcBef>
                <a:spcPct val="1000"/>
              </a:spcBef>
              <a:spcAft>
                <a:spcPts val="0"/>
              </a:spcAft>
              <a:buSzPts val="4200"/>
              <a:buNone/>
              <a:defRPr sz="9920"/>
            </a:lvl8pPr>
            <a:lvl9pPr lvl="8" algn="ctr">
              <a:spcBef>
                <a:spcPct val="1000"/>
              </a:spcBef>
              <a:spcAft>
                <a:spcPts val="0"/>
              </a:spcAft>
              <a:buSzPts val="4200"/>
              <a:buNone/>
              <a:defRPr sz="9920"/>
            </a:lvl9pPr>
          </a:lstStyle>
          <a:p/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476182" y="7847803"/>
            <a:ext cx="7164447" cy="34568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SzPts val="2100"/>
              <a:buNone/>
              <a:defRPr sz="4960"/>
            </a:lvl1pPr>
            <a:lvl2pPr lvl="1" algn="ct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SzPts val="2100"/>
              <a:buNone/>
              <a:defRPr sz="4960"/>
            </a:lvl2pPr>
            <a:lvl3pPr lvl="2" algn="ct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SzPts val="2100"/>
              <a:buNone/>
              <a:defRPr sz="4960"/>
            </a:lvl3pPr>
            <a:lvl4pPr lvl="3" algn="ct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SzPts val="2100"/>
              <a:buNone/>
              <a:defRPr sz="4960"/>
            </a:lvl4pPr>
            <a:lvl5pPr lvl="4" algn="ct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SzPts val="2100"/>
              <a:buNone/>
              <a:defRPr sz="4960"/>
            </a:lvl5pPr>
            <a:lvl6pPr lvl="5" algn="ct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SzPts val="2100"/>
              <a:buNone/>
              <a:defRPr sz="4960"/>
            </a:lvl6pPr>
            <a:lvl7pPr lvl="6" algn="ct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SzPts val="2100"/>
              <a:buNone/>
              <a:defRPr sz="4960"/>
            </a:lvl7pPr>
            <a:lvl8pPr lvl="7" algn="ct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SzPts val="2100"/>
              <a:buNone/>
              <a:defRPr sz="4960"/>
            </a:lvl8pPr>
            <a:lvl9pPr lvl="8" algn="ct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SzPts val="2100"/>
              <a:buNone/>
              <a:defRPr sz="4960"/>
            </a:lvl9pPr>
          </a:lstStyle>
          <a:p/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10754296" y="2029086"/>
            <a:ext cx="6795705" cy="1034186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1080135" lvl="0" indent="-810260">
              <a:spcBef>
                <a:spcPct val="1000"/>
              </a:spcBef>
              <a:spcAft>
                <a:spcPts val="0"/>
              </a:spcAft>
              <a:buSzPts val="1800"/>
              <a:buChar char="●"/>
              <a:defRPr/>
            </a:lvl1pPr>
            <a:lvl2pPr marL="2160270" lvl="1" indent="-750570">
              <a:spcBef>
                <a:spcPts val="3780"/>
              </a:spcBef>
              <a:spcAft>
                <a:spcPts val="0"/>
              </a:spcAft>
              <a:buSzPts val="1400"/>
              <a:buChar char="○"/>
              <a:defRPr/>
            </a:lvl2pPr>
            <a:lvl3pPr marL="3239770" lvl="2" indent="-750570">
              <a:spcBef>
                <a:spcPts val="3780"/>
              </a:spcBef>
              <a:spcAft>
                <a:spcPts val="0"/>
              </a:spcAft>
              <a:buSzPts val="1400"/>
              <a:buChar char="■"/>
              <a:defRPr/>
            </a:lvl3pPr>
            <a:lvl4pPr marL="4321175" lvl="3" indent="-750570">
              <a:spcBef>
                <a:spcPts val="3780"/>
              </a:spcBef>
              <a:spcAft>
                <a:spcPts val="0"/>
              </a:spcAft>
              <a:buSzPts val="1400"/>
              <a:buChar char="●"/>
              <a:defRPr/>
            </a:lvl4pPr>
            <a:lvl5pPr marL="5401310" lvl="4" indent="-750570">
              <a:spcBef>
                <a:spcPts val="3780"/>
              </a:spcBef>
              <a:spcAft>
                <a:spcPts val="0"/>
              </a:spcAft>
              <a:buSzPts val="1400"/>
              <a:buChar char="○"/>
              <a:defRPr/>
            </a:lvl5pPr>
            <a:lvl6pPr marL="6480810" lvl="5" indent="-750570">
              <a:spcBef>
                <a:spcPts val="3780"/>
              </a:spcBef>
              <a:spcAft>
                <a:spcPts val="0"/>
              </a:spcAft>
              <a:buSzPts val="1400"/>
              <a:buChar char="■"/>
              <a:defRPr/>
            </a:lvl6pPr>
            <a:lvl7pPr marL="7560945" lvl="6" indent="-750570">
              <a:spcBef>
                <a:spcPts val="3780"/>
              </a:spcBef>
              <a:spcAft>
                <a:spcPts val="0"/>
              </a:spcAft>
              <a:buSzPts val="1400"/>
              <a:buChar char="●"/>
              <a:defRPr/>
            </a:lvl7pPr>
            <a:lvl8pPr marL="8639810" lvl="7" indent="-750570">
              <a:spcBef>
                <a:spcPts val="3780"/>
              </a:spcBef>
              <a:spcAft>
                <a:spcPts val="0"/>
              </a:spcAft>
              <a:buSzPts val="1400"/>
              <a:buChar char="○"/>
              <a:defRPr/>
            </a:lvl8pPr>
            <a:lvl9pPr marL="9719945" lvl="8" indent="-750570">
              <a:spcBef>
                <a:spcPts val="378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17011512" y="13053983"/>
            <a:ext cx="971802" cy="110161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2558007" y="11843102"/>
            <a:ext cx="10624463" cy="169355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1080135" lvl="0" indent="-539750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17011512" y="13053983"/>
            <a:ext cx="971802" cy="110161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2558007" y="1248078"/>
            <a:ext cx="15090819" cy="16028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ct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6615">
                <a:solidFill>
                  <a:schemeClr val="dk1"/>
                </a:solidFill>
              </a:defRPr>
            </a:lvl1pPr>
            <a:lvl2pPr lvl="1">
              <a:spcBef>
                <a:spcPct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6615">
                <a:solidFill>
                  <a:schemeClr val="dk1"/>
                </a:solidFill>
              </a:defRPr>
            </a:lvl2pPr>
            <a:lvl3pPr lvl="2">
              <a:spcBef>
                <a:spcPct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6615">
                <a:solidFill>
                  <a:schemeClr val="dk1"/>
                </a:solidFill>
              </a:defRPr>
            </a:lvl3pPr>
            <a:lvl4pPr lvl="3">
              <a:spcBef>
                <a:spcPct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6615">
                <a:solidFill>
                  <a:schemeClr val="dk1"/>
                </a:solidFill>
              </a:defRPr>
            </a:lvl4pPr>
            <a:lvl5pPr lvl="4">
              <a:spcBef>
                <a:spcPct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6615">
                <a:solidFill>
                  <a:schemeClr val="dk1"/>
                </a:solidFill>
              </a:defRPr>
            </a:lvl5pPr>
            <a:lvl6pPr lvl="5">
              <a:spcBef>
                <a:spcPct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6615">
                <a:solidFill>
                  <a:schemeClr val="dk1"/>
                </a:solidFill>
              </a:defRPr>
            </a:lvl6pPr>
            <a:lvl7pPr lvl="6">
              <a:spcBef>
                <a:spcPct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6615">
                <a:solidFill>
                  <a:schemeClr val="dk1"/>
                </a:solidFill>
              </a:defRPr>
            </a:lvl7pPr>
            <a:lvl8pPr lvl="7">
              <a:spcBef>
                <a:spcPct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6615">
                <a:solidFill>
                  <a:schemeClr val="dk1"/>
                </a:solidFill>
              </a:defRPr>
            </a:lvl8pPr>
            <a:lvl9pPr lvl="8">
              <a:spcBef>
                <a:spcPct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6615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2558007" y="3228095"/>
            <a:ext cx="15090819" cy="9561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1080135" lvl="0" indent="-810260">
              <a:lnSpc>
                <a:spcPct val="115000"/>
              </a:lnSpc>
              <a:spcBef>
                <a:spcPct val="100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4250">
                <a:solidFill>
                  <a:schemeClr val="dk2"/>
                </a:solidFill>
              </a:defRPr>
            </a:lvl1pPr>
            <a:lvl2pPr marL="2160270" lvl="1" indent="-750570">
              <a:lnSpc>
                <a:spcPct val="115000"/>
              </a:lnSpc>
              <a:spcBef>
                <a:spcPts val="378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3239770" lvl="2" indent="-750570">
              <a:lnSpc>
                <a:spcPct val="115000"/>
              </a:lnSpc>
              <a:spcBef>
                <a:spcPts val="378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4321175" lvl="3" indent="-750570">
              <a:lnSpc>
                <a:spcPct val="115000"/>
              </a:lnSpc>
              <a:spcBef>
                <a:spcPts val="378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5401310" lvl="4" indent="-750570">
              <a:lnSpc>
                <a:spcPct val="115000"/>
              </a:lnSpc>
              <a:spcBef>
                <a:spcPts val="378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6480810" lvl="5" indent="-750570">
              <a:lnSpc>
                <a:spcPct val="115000"/>
              </a:lnSpc>
              <a:spcBef>
                <a:spcPts val="378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7560945" lvl="6" indent="-750570">
              <a:lnSpc>
                <a:spcPct val="115000"/>
              </a:lnSpc>
              <a:spcBef>
                <a:spcPts val="378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8639810" lvl="7" indent="-750570">
              <a:lnSpc>
                <a:spcPct val="115000"/>
              </a:lnSpc>
              <a:spcBef>
                <a:spcPts val="378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9719945" lvl="8" indent="-750570">
              <a:lnSpc>
                <a:spcPct val="115000"/>
              </a:lnSpc>
              <a:spcBef>
                <a:spcPts val="378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7011512" y="13053983"/>
            <a:ext cx="971802" cy="11016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2365">
                <a:solidFill>
                  <a:schemeClr val="dk2"/>
                </a:solidFill>
              </a:defRPr>
            </a:lvl1pPr>
            <a:lvl2pPr lvl="1" algn="r">
              <a:buNone/>
              <a:defRPr sz="2365">
                <a:solidFill>
                  <a:schemeClr val="dk2"/>
                </a:solidFill>
              </a:defRPr>
            </a:lvl2pPr>
            <a:lvl3pPr lvl="2" algn="r">
              <a:buNone/>
              <a:defRPr sz="2365">
                <a:solidFill>
                  <a:schemeClr val="dk2"/>
                </a:solidFill>
              </a:defRPr>
            </a:lvl3pPr>
            <a:lvl4pPr lvl="3" algn="r">
              <a:buNone/>
              <a:defRPr sz="2365">
                <a:solidFill>
                  <a:schemeClr val="dk2"/>
                </a:solidFill>
              </a:defRPr>
            </a:lvl4pPr>
            <a:lvl5pPr lvl="4" algn="r">
              <a:buNone/>
              <a:defRPr sz="2365">
                <a:solidFill>
                  <a:schemeClr val="dk2"/>
                </a:solidFill>
              </a:defRPr>
            </a:lvl5pPr>
            <a:lvl6pPr lvl="5" algn="r">
              <a:buNone/>
              <a:defRPr sz="2365">
                <a:solidFill>
                  <a:schemeClr val="dk2"/>
                </a:solidFill>
              </a:defRPr>
            </a:lvl6pPr>
            <a:lvl7pPr lvl="6" algn="r">
              <a:buNone/>
              <a:defRPr sz="2365">
                <a:solidFill>
                  <a:schemeClr val="dk2"/>
                </a:solidFill>
              </a:defRPr>
            </a:lvl7pPr>
            <a:lvl8pPr lvl="7" algn="r">
              <a:buNone/>
              <a:defRPr sz="2365">
                <a:solidFill>
                  <a:schemeClr val="dk2"/>
                </a:solidFill>
              </a:defRPr>
            </a:lvl8pPr>
            <a:lvl9pPr lvl="8" algn="r">
              <a:buNone/>
              <a:defRPr sz="2365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ct val="1000"/>
        </a:spcBef>
        <a:spcAft>
          <a:spcPts val="0"/>
        </a:spcAft>
        <a:buClr>
          <a:srgbClr val="000000"/>
        </a:buClr>
        <a:buFont typeface="Arial" panose="020B0604020202020204"/>
        <a:defRPr sz="330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ct val="1000"/>
        </a:spcBef>
        <a:spcAft>
          <a:spcPts val="0"/>
        </a:spcAft>
        <a:buClr>
          <a:srgbClr val="000000"/>
        </a:buClr>
        <a:buFont typeface="Arial" panose="020B0604020202020204"/>
        <a:defRPr sz="330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ct val="1000"/>
        </a:spcBef>
        <a:spcAft>
          <a:spcPts val="0"/>
        </a:spcAft>
        <a:buClr>
          <a:srgbClr val="000000"/>
        </a:buClr>
        <a:buFont typeface="Arial" panose="020B0604020202020204"/>
        <a:defRPr sz="330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ct val="1000"/>
        </a:spcBef>
        <a:spcAft>
          <a:spcPts val="0"/>
        </a:spcAft>
        <a:buClr>
          <a:srgbClr val="000000"/>
        </a:buClr>
        <a:buFont typeface="Arial" panose="020B0604020202020204"/>
        <a:defRPr sz="330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ct val="1000"/>
        </a:spcBef>
        <a:spcAft>
          <a:spcPts val="0"/>
        </a:spcAft>
        <a:buClr>
          <a:srgbClr val="000000"/>
        </a:buClr>
        <a:buFont typeface="Arial" panose="020B0604020202020204"/>
        <a:defRPr sz="330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ct val="1000"/>
        </a:spcBef>
        <a:spcAft>
          <a:spcPts val="0"/>
        </a:spcAft>
        <a:buClr>
          <a:srgbClr val="000000"/>
        </a:buClr>
        <a:buFont typeface="Arial" panose="020B0604020202020204"/>
        <a:defRPr sz="330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ct val="1000"/>
        </a:spcBef>
        <a:spcAft>
          <a:spcPts val="0"/>
        </a:spcAft>
        <a:buClr>
          <a:srgbClr val="000000"/>
        </a:buClr>
        <a:buFont typeface="Arial" panose="020B0604020202020204"/>
        <a:defRPr sz="330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ct val="1000"/>
        </a:spcBef>
        <a:spcAft>
          <a:spcPts val="0"/>
        </a:spcAft>
        <a:buClr>
          <a:srgbClr val="000000"/>
        </a:buClr>
        <a:buFont typeface="Arial" panose="020B0604020202020204"/>
        <a:defRPr sz="330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ct val="1000"/>
        </a:spcBef>
        <a:spcAft>
          <a:spcPts val="0"/>
        </a:spcAft>
        <a:buClr>
          <a:srgbClr val="000000"/>
        </a:buClr>
        <a:buFont typeface="Arial" panose="020B0604020202020204"/>
        <a:defRPr sz="330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ct val="1000"/>
        </a:spcBef>
        <a:spcAft>
          <a:spcPts val="0"/>
        </a:spcAft>
        <a:buClr>
          <a:srgbClr val="000000"/>
        </a:buClr>
        <a:buFont typeface="Arial" panose="020B0604020202020204"/>
        <a:defRPr sz="330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ct val="1000"/>
        </a:spcBef>
        <a:spcAft>
          <a:spcPts val="0"/>
        </a:spcAft>
        <a:buClr>
          <a:srgbClr val="000000"/>
        </a:buClr>
        <a:buFont typeface="Arial" panose="020B0604020202020204"/>
        <a:defRPr sz="330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ct val="1000"/>
        </a:spcBef>
        <a:spcAft>
          <a:spcPts val="0"/>
        </a:spcAft>
        <a:buClr>
          <a:srgbClr val="000000"/>
        </a:buClr>
        <a:buFont typeface="Arial" panose="020B0604020202020204"/>
        <a:defRPr sz="330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ct val="1000"/>
        </a:spcBef>
        <a:spcAft>
          <a:spcPts val="0"/>
        </a:spcAft>
        <a:buClr>
          <a:srgbClr val="000000"/>
        </a:buClr>
        <a:buFont typeface="Arial" panose="020B0604020202020204"/>
        <a:defRPr sz="330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ct val="1000"/>
        </a:spcBef>
        <a:spcAft>
          <a:spcPts val="0"/>
        </a:spcAft>
        <a:buClr>
          <a:srgbClr val="000000"/>
        </a:buClr>
        <a:buFont typeface="Arial" panose="020B0604020202020204"/>
        <a:defRPr sz="330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ct val="1000"/>
        </a:spcBef>
        <a:spcAft>
          <a:spcPts val="0"/>
        </a:spcAft>
        <a:buClr>
          <a:srgbClr val="000000"/>
        </a:buClr>
        <a:buFont typeface="Arial" panose="020B0604020202020204"/>
        <a:defRPr sz="330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ct val="1000"/>
        </a:spcBef>
        <a:spcAft>
          <a:spcPts val="0"/>
        </a:spcAft>
        <a:buClr>
          <a:srgbClr val="000000"/>
        </a:buClr>
        <a:buFont typeface="Arial" panose="020B0604020202020204"/>
        <a:defRPr sz="330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ct val="1000"/>
        </a:spcBef>
        <a:spcAft>
          <a:spcPts val="0"/>
        </a:spcAft>
        <a:buClr>
          <a:srgbClr val="000000"/>
        </a:buClr>
        <a:buFont typeface="Arial" panose="020B0604020202020204"/>
        <a:defRPr sz="330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ct val="1000"/>
        </a:spcBef>
        <a:spcAft>
          <a:spcPts val="0"/>
        </a:spcAft>
        <a:buClr>
          <a:srgbClr val="000000"/>
        </a:buClr>
        <a:buFont typeface="Arial" panose="020B0604020202020204"/>
        <a:defRPr sz="330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ct val="1000"/>
        </a:spcBef>
        <a:spcAft>
          <a:spcPts val="0"/>
        </a:spcAft>
        <a:buClr>
          <a:srgbClr val="000000"/>
        </a:buClr>
        <a:buFont typeface="Arial" panose="020B0604020202020204"/>
        <a:defRPr sz="330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image" Target="../media/image32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8.png"/><Relationship Id="rId1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1.jpeg"/><Relationship Id="rId1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image" Target="../media/image4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3.png"/><Relationship Id="rId1" Type="http://schemas.openxmlformats.org/officeDocument/2006/relationships/image" Target="../media/image48.png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tags" Target="../tags/tag13.xml"/><Relationship Id="rId8" Type="http://schemas.openxmlformats.org/officeDocument/2006/relationships/tags" Target="../tags/tag12.xml"/><Relationship Id="rId7" Type="http://schemas.openxmlformats.org/officeDocument/2006/relationships/tags" Target="../tags/tag11.xml"/><Relationship Id="rId6" Type="http://schemas.openxmlformats.org/officeDocument/2006/relationships/tags" Target="../tags/tag10.xml"/><Relationship Id="rId59" Type="http://schemas.openxmlformats.org/officeDocument/2006/relationships/notesSlide" Target="../notesSlides/notesSlide1.xml"/><Relationship Id="rId58" Type="http://schemas.openxmlformats.org/officeDocument/2006/relationships/slideLayout" Target="../slideLayouts/slideLayout1.xml"/><Relationship Id="rId57" Type="http://schemas.openxmlformats.org/officeDocument/2006/relationships/image" Target="../media/image54.png"/><Relationship Id="rId56" Type="http://schemas.openxmlformats.org/officeDocument/2006/relationships/tags" Target="../tags/tag60.xml"/><Relationship Id="rId55" Type="http://schemas.openxmlformats.org/officeDocument/2006/relationships/tags" Target="../tags/tag59.xml"/><Relationship Id="rId54" Type="http://schemas.openxmlformats.org/officeDocument/2006/relationships/tags" Target="../tags/tag58.xml"/><Relationship Id="rId53" Type="http://schemas.openxmlformats.org/officeDocument/2006/relationships/tags" Target="../tags/tag57.xml"/><Relationship Id="rId52" Type="http://schemas.openxmlformats.org/officeDocument/2006/relationships/tags" Target="../tags/tag56.xml"/><Relationship Id="rId51" Type="http://schemas.openxmlformats.org/officeDocument/2006/relationships/tags" Target="../tags/tag55.xml"/><Relationship Id="rId50" Type="http://schemas.openxmlformats.org/officeDocument/2006/relationships/tags" Target="../tags/tag54.xml"/><Relationship Id="rId5" Type="http://schemas.openxmlformats.org/officeDocument/2006/relationships/tags" Target="../tags/tag9.xml"/><Relationship Id="rId49" Type="http://schemas.openxmlformats.org/officeDocument/2006/relationships/tags" Target="../tags/tag53.xml"/><Relationship Id="rId48" Type="http://schemas.openxmlformats.org/officeDocument/2006/relationships/tags" Target="../tags/tag52.xml"/><Relationship Id="rId47" Type="http://schemas.openxmlformats.org/officeDocument/2006/relationships/tags" Target="../tags/tag51.xml"/><Relationship Id="rId46" Type="http://schemas.openxmlformats.org/officeDocument/2006/relationships/tags" Target="../tags/tag50.xml"/><Relationship Id="rId45" Type="http://schemas.openxmlformats.org/officeDocument/2006/relationships/tags" Target="../tags/tag49.xml"/><Relationship Id="rId44" Type="http://schemas.openxmlformats.org/officeDocument/2006/relationships/tags" Target="../tags/tag48.xml"/><Relationship Id="rId43" Type="http://schemas.openxmlformats.org/officeDocument/2006/relationships/tags" Target="../tags/tag47.xml"/><Relationship Id="rId42" Type="http://schemas.openxmlformats.org/officeDocument/2006/relationships/tags" Target="../tags/tag46.xml"/><Relationship Id="rId41" Type="http://schemas.openxmlformats.org/officeDocument/2006/relationships/tags" Target="../tags/tag45.xml"/><Relationship Id="rId40" Type="http://schemas.openxmlformats.org/officeDocument/2006/relationships/tags" Target="../tags/tag44.xml"/><Relationship Id="rId4" Type="http://schemas.openxmlformats.org/officeDocument/2006/relationships/tags" Target="../tags/tag8.xml"/><Relationship Id="rId39" Type="http://schemas.openxmlformats.org/officeDocument/2006/relationships/tags" Target="../tags/tag43.xml"/><Relationship Id="rId38" Type="http://schemas.openxmlformats.org/officeDocument/2006/relationships/tags" Target="../tags/tag42.xml"/><Relationship Id="rId37" Type="http://schemas.openxmlformats.org/officeDocument/2006/relationships/tags" Target="../tags/tag41.xml"/><Relationship Id="rId36" Type="http://schemas.openxmlformats.org/officeDocument/2006/relationships/tags" Target="../tags/tag40.xml"/><Relationship Id="rId35" Type="http://schemas.openxmlformats.org/officeDocument/2006/relationships/tags" Target="../tags/tag39.xml"/><Relationship Id="rId34" Type="http://schemas.openxmlformats.org/officeDocument/2006/relationships/tags" Target="../tags/tag38.xml"/><Relationship Id="rId33" Type="http://schemas.openxmlformats.org/officeDocument/2006/relationships/tags" Target="../tags/tag37.xml"/><Relationship Id="rId32" Type="http://schemas.openxmlformats.org/officeDocument/2006/relationships/tags" Target="../tags/tag36.xml"/><Relationship Id="rId31" Type="http://schemas.openxmlformats.org/officeDocument/2006/relationships/tags" Target="../tags/tag35.xml"/><Relationship Id="rId30" Type="http://schemas.openxmlformats.org/officeDocument/2006/relationships/tags" Target="../tags/tag34.xml"/><Relationship Id="rId3" Type="http://schemas.openxmlformats.org/officeDocument/2006/relationships/tags" Target="../tags/tag7.xml"/><Relationship Id="rId29" Type="http://schemas.openxmlformats.org/officeDocument/2006/relationships/tags" Target="../tags/tag33.xml"/><Relationship Id="rId28" Type="http://schemas.openxmlformats.org/officeDocument/2006/relationships/tags" Target="../tags/tag32.xml"/><Relationship Id="rId27" Type="http://schemas.openxmlformats.org/officeDocument/2006/relationships/tags" Target="../tags/tag31.xml"/><Relationship Id="rId26" Type="http://schemas.openxmlformats.org/officeDocument/2006/relationships/tags" Target="../tags/tag30.xml"/><Relationship Id="rId25" Type="http://schemas.openxmlformats.org/officeDocument/2006/relationships/tags" Target="../tags/tag29.xml"/><Relationship Id="rId24" Type="http://schemas.openxmlformats.org/officeDocument/2006/relationships/tags" Target="../tags/tag28.xml"/><Relationship Id="rId23" Type="http://schemas.openxmlformats.org/officeDocument/2006/relationships/tags" Target="../tags/tag27.xml"/><Relationship Id="rId22" Type="http://schemas.openxmlformats.org/officeDocument/2006/relationships/tags" Target="../tags/tag26.xml"/><Relationship Id="rId21" Type="http://schemas.openxmlformats.org/officeDocument/2006/relationships/tags" Target="../tags/tag25.xml"/><Relationship Id="rId20" Type="http://schemas.openxmlformats.org/officeDocument/2006/relationships/tags" Target="../tags/tag24.xml"/><Relationship Id="rId2" Type="http://schemas.openxmlformats.org/officeDocument/2006/relationships/tags" Target="../tags/tag6.xml"/><Relationship Id="rId19" Type="http://schemas.openxmlformats.org/officeDocument/2006/relationships/tags" Target="../tags/tag23.xml"/><Relationship Id="rId18" Type="http://schemas.openxmlformats.org/officeDocument/2006/relationships/tags" Target="../tags/tag22.xml"/><Relationship Id="rId17" Type="http://schemas.openxmlformats.org/officeDocument/2006/relationships/tags" Target="../tags/tag21.xml"/><Relationship Id="rId16" Type="http://schemas.openxmlformats.org/officeDocument/2006/relationships/tags" Target="../tags/tag20.xml"/><Relationship Id="rId15" Type="http://schemas.openxmlformats.org/officeDocument/2006/relationships/tags" Target="../tags/tag19.xml"/><Relationship Id="rId14" Type="http://schemas.openxmlformats.org/officeDocument/2006/relationships/tags" Target="../tags/tag18.xml"/><Relationship Id="rId13" Type="http://schemas.openxmlformats.org/officeDocument/2006/relationships/tags" Target="../tags/tag17.xml"/><Relationship Id="rId12" Type="http://schemas.openxmlformats.org/officeDocument/2006/relationships/tags" Target="../tags/tag16.xml"/><Relationship Id="rId11" Type="http://schemas.openxmlformats.org/officeDocument/2006/relationships/tags" Target="../tags/tag15.xml"/><Relationship Id="rId10" Type="http://schemas.openxmlformats.org/officeDocument/2006/relationships/tags" Target="../tags/tag14.xml"/><Relationship Id="rId1" Type="http://schemas.openxmlformats.org/officeDocument/2006/relationships/tags" Target="../tags/tag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6.png"/><Relationship Id="rId1" Type="http://schemas.openxmlformats.org/officeDocument/2006/relationships/image" Target="../media/image5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682625" y="972820"/>
            <a:ext cx="1412367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>
                <a:latin typeface="宋体" panose="02010600030101010101" pitchFamily="2" charset="-122"/>
                <a:ea typeface="宋体" panose="02010600030101010101" pitchFamily="2" charset="-122"/>
              </a:rPr>
              <a:t>1. </a:t>
            </a:r>
            <a:r>
              <a:rPr lang="zh-CN" altLang="en-US" sz="2800" b="1">
                <a:latin typeface="宋体" panose="02010600030101010101" pitchFamily="2" charset="-122"/>
                <a:ea typeface="宋体" panose="02010600030101010101" pitchFamily="2" charset="-122"/>
              </a:rPr>
              <a:t>调整图片大小并进行灰度化处理</a:t>
            </a:r>
            <a:endParaRPr lang="zh-CN" altLang="en-US" sz="2800" b="1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6" name="图片 5" descr="Figure_1-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2625" y="2033905"/>
            <a:ext cx="5486400" cy="5486400"/>
          </a:xfrm>
          <a:prstGeom prst="rect">
            <a:avLst/>
          </a:prstGeom>
        </p:spPr>
      </p:pic>
      <p:pic>
        <p:nvPicPr>
          <p:cNvPr id="7" name="图片 6" descr="Figure_2-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2305" y="2033905"/>
            <a:ext cx="5486400" cy="5486400"/>
          </a:xfrm>
          <a:prstGeom prst="rect">
            <a:avLst/>
          </a:prstGeom>
        </p:spPr>
      </p:pic>
      <p:pic>
        <p:nvPicPr>
          <p:cNvPr id="8" name="图片 7" descr="Figure_3-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3085" y="2033905"/>
            <a:ext cx="54864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/>
        </p:nvSpPr>
        <p:spPr>
          <a:xfrm>
            <a:off x="233045" y="300355"/>
            <a:ext cx="1412367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>
                <a:latin typeface="宋体" panose="02010600030101010101" pitchFamily="2" charset="-122"/>
                <a:ea typeface="宋体" panose="02010600030101010101" pitchFamily="2" charset="-122"/>
              </a:rPr>
              <a:t>3. </a:t>
            </a:r>
            <a:r>
              <a:rPr lang="zh-CN" altLang="en-US" sz="2800" b="1">
                <a:latin typeface="宋体" panose="02010600030101010101" pitchFamily="2" charset="-122"/>
                <a:ea typeface="宋体" panose="02010600030101010101" pitchFamily="2" charset="-122"/>
              </a:rPr>
              <a:t>边缘检测</a:t>
            </a:r>
            <a:r>
              <a:rPr lang="en-US" altLang="zh-CN" sz="2800" b="1">
                <a:latin typeface="宋体" panose="02010600030101010101" pitchFamily="2" charset="-122"/>
                <a:ea typeface="宋体" panose="02010600030101010101" pitchFamily="2" charset="-122"/>
              </a:rPr>
              <a:t>——Canny算法</a:t>
            </a:r>
            <a:endParaRPr lang="en-US" altLang="zh-CN" sz="2800" b="1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33680" y="6723380"/>
            <a:ext cx="1191704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800" b="1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4. </a:t>
            </a:r>
            <a:r>
              <a:rPr lang="zh-CN" altLang="en-US" sz="2800" b="1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连通区域分析等方法</a:t>
            </a:r>
            <a:r>
              <a:rPr lang="en-US" altLang="zh-CN" sz="2800" b="1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——</a:t>
            </a:r>
            <a:r>
              <a:rPr lang="zh-CN" altLang="en-US" sz="2800" b="1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定位图像中的甲骨文文字区域</a:t>
            </a:r>
            <a:endParaRPr lang="zh-CN" altLang="en-US" sz="2800" b="1"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  <p:pic>
        <p:nvPicPr>
          <p:cNvPr id="4" name="图片 3" descr="Figure_9"/>
          <p:cNvPicPr>
            <a:picLocks noChangeAspect="1"/>
          </p:cNvPicPr>
          <p:nvPr/>
        </p:nvPicPr>
        <p:blipFill>
          <a:blip r:embed="rId1"/>
          <a:srcRect b="49278"/>
          <a:stretch>
            <a:fillRect/>
          </a:stretch>
        </p:blipFill>
        <p:spPr>
          <a:xfrm>
            <a:off x="233045" y="1347470"/>
            <a:ext cx="14950440" cy="3571240"/>
          </a:xfrm>
          <a:prstGeom prst="rect">
            <a:avLst/>
          </a:prstGeom>
        </p:spPr>
      </p:pic>
      <p:pic>
        <p:nvPicPr>
          <p:cNvPr id="6" name="图片 5" descr="Figure_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6435" y="7245350"/>
            <a:ext cx="7315200" cy="7040880"/>
          </a:xfrm>
          <a:prstGeom prst="rect">
            <a:avLst/>
          </a:prstGeom>
        </p:spPr>
      </p:pic>
      <p:pic>
        <p:nvPicPr>
          <p:cNvPr id="7" name="图片 6" descr="Figure_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8570" y="7245350"/>
            <a:ext cx="7315200" cy="704088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 descr="Figure_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41425" y="2293620"/>
            <a:ext cx="13716000" cy="4572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3680" y="815975"/>
            <a:ext cx="1191704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800" b="1">
                <a:highlight>
                  <a:srgbClr val="FFFF00"/>
                </a:highlight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1. </a:t>
            </a:r>
            <a:r>
              <a:rPr lang="zh-CN" sz="2800" b="1">
                <a:highlight>
                  <a:srgbClr val="FFFF00"/>
                </a:highlight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数据增强</a:t>
            </a:r>
            <a:endParaRPr lang="zh-CN" sz="2800" b="1">
              <a:highlight>
                <a:srgbClr val="FFFF00"/>
              </a:highlight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1152525" y="7230110"/>
            <a:ext cx="13716000" cy="4448810"/>
            <a:chOff x="1815" y="11386"/>
            <a:chExt cx="21600" cy="7006"/>
          </a:xfrm>
        </p:grpSpPr>
        <p:pic>
          <p:nvPicPr>
            <p:cNvPr id="2" name="图片 1" descr="Figure_2"/>
            <p:cNvPicPr>
              <a:picLocks noChangeAspect="1"/>
            </p:cNvPicPr>
            <p:nvPr/>
          </p:nvPicPr>
          <p:blipFill>
            <a:blip r:embed="rId1"/>
            <a:srcRect t="11417"/>
            <a:stretch>
              <a:fillRect/>
            </a:stretch>
          </p:blipFill>
          <p:spPr>
            <a:xfrm>
              <a:off x="1815" y="12014"/>
              <a:ext cx="21600" cy="6378"/>
            </a:xfrm>
            <a:prstGeom prst="rect">
              <a:avLst/>
            </a:prstGeom>
          </p:spPr>
        </p:pic>
        <p:sp>
          <p:nvSpPr>
            <p:cNvPr id="3" name="文本框 2"/>
            <p:cNvSpPr txBox="1"/>
            <p:nvPr/>
          </p:nvSpPr>
          <p:spPr>
            <a:xfrm>
              <a:off x="5508" y="11386"/>
              <a:ext cx="2749" cy="67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/>
              <a:r>
                <a:rPr lang="zh-CN" sz="2200" b="1"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rPr>
                <a:t>原始图像</a:t>
              </a:r>
              <a:endParaRPr lang="zh-CN" sz="2200" b="1">
                <a:latin typeface="宋体" panose="02010600030101010101" pitchFamily="2" charset="-122"/>
                <a:ea typeface="宋体" panose="02010600030101010101" pitchFamily="2" charset="-122"/>
                <a:sym typeface="+mn-ea"/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11381" y="11386"/>
              <a:ext cx="2749" cy="67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/>
              <a:r>
                <a:rPr lang="zh-CN" sz="2200" b="1"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rPr>
                <a:t>镜像翻转</a:t>
              </a:r>
              <a:endParaRPr lang="zh-CN" sz="2200" b="1">
                <a:latin typeface="宋体" panose="02010600030101010101" pitchFamily="2" charset="-122"/>
                <a:ea typeface="宋体" panose="02010600030101010101" pitchFamily="2" charset="-122"/>
                <a:sym typeface="+mn-ea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17434" y="11386"/>
              <a:ext cx="2749" cy="67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/>
              <a:r>
                <a:rPr lang="zh-CN" sz="2200" b="1"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rPr>
                <a:t>旋转</a:t>
              </a:r>
              <a:r>
                <a:rPr lang="en-US" altLang="zh-CN" sz="2200" b="1"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rPr>
                <a:t>15</a:t>
              </a:r>
              <a:r>
                <a:rPr lang="zh-CN" altLang="en-US" sz="2200" b="1"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rPr>
                <a:t>°</a:t>
              </a:r>
              <a:endParaRPr lang="zh-CN" altLang="en-US" sz="2200" b="1">
                <a:latin typeface="宋体" panose="02010600030101010101" pitchFamily="2" charset="-122"/>
                <a:ea typeface="宋体" panose="02010600030101010101" pitchFamily="2" charset="-122"/>
                <a:sym typeface="+mn-ea"/>
              </a:endParaRP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60170" y="2788920"/>
            <a:ext cx="4400550" cy="58039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1105" y="1278255"/>
            <a:ext cx="4479925" cy="95535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2995" y="3596640"/>
            <a:ext cx="3977640" cy="5456555"/>
          </a:xfrm>
          <a:prstGeom prst="rect">
            <a:avLst/>
          </a:prstGeom>
        </p:spPr>
      </p:pic>
      <p:sp>
        <p:nvSpPr>
          <p:cNvPr id="29" name="文本框 28"/>
          <p:cNvSpPr txBox="1"/>
          <p:nvPr/>
        </p:nvSpPr>
        <p:spPr>
          <a:xfrm>
            <a:off x="963930" y="624205"/>
            <a:ext cx="49193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>
                <a:highlight>
                  <a:srgbClr val="FFFF00"/>
                </a:highlight>
                <a:ea typeface="宋体" panose="02010600030101010101" pitchFamily="2" charset="-122"/>
              </a:rPr>
              <a:t>LBP</a:t>
            </a:r>
            <a:r>
              <a:rPr lang="zh-CN" altLang="en-US" sz="2800" b="1">
                <a:highlight>
                  <a:srgbClr val="FFFF00"/>
                </a:highlight>
                <a:ea typeface="宋体" panose="02010600030101010101" pitchFamily="2" charset="-122"/>
              </a:rPr>
              <a:t>检测</a:t>
            </a:r>
            <a:endParaRPr lang="zh-CN" altLang="en-US" sz="2800" b="1">
              <a:highlight>
                <a:srgbClr val="FFFF00"/>
              </a:highlight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8" name="组合 27"/>
          <p:cNvGrpSpPr/>
          <p:nvPr/>
        </p:nvGrpSpPr>
        <p:grpSpPr>
          <a:xfrm>
            <a:off x="963930" y="2102485"/>
            <a:ext cx="14614525" cy="11021060"/>
            <a:chOff x="1494" y="1584"/>
            <a:chExt cx="23015" cy="17356"/>
          </a:xfrm>
        </p:grpSpPr>
        <p:pic>
          <p:nvPicPr>
            <p:cNvPr id="4" name="图片 3" descr="w01637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494" y="1887"/>
              <a:ext cx="5830" cy="15702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505" y="1584"/>
              <a:ext cx="8138" cy="17357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714" y="14208"/>
              <a:ext cx="3180" cy="3147"/>
            </a:xfrm>
            <a:prstGeom prst="rect">
              <a:avLst/>
            </a:prstGeom>
            <a:ln w="38100">
              <a:gradFill>
                <a:gsLst>
                  <a:gs pos="100000">
                    <a:srgbClr val="FC7609"/>
                  </a:gs>
                  <a:gs pos="0">
                    <a:srgbClr val="EFD13A"/>
                  </a:gs>
                </a:gsLst>
                <a:lin ang="5400000" scaled="0"/>
                <a:tileRect l="-100000" b="-100000"/>
              </a:gradFill>
              <a:prstDash val="sysDash"/>
            </a:ln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715" y="3923"/>
              <a:ext cx="3180" cy="3290"/>
            </a:xfrm>
            <a:prstGeom prst="rect">
              <a:avLst/>
            </a:prstGeom>
            <a:ln w="38100">
              <a:gradFill>
                <a:gsLst>
                  <a:gs pos="100000">
                    <a:srgbClr val="FC7609"/>
                  </a:gs>
                  <a:gs pos="0">
                    <a:srgbClr val="EFD13A"/>
                  </a:gs>
                </a:gsLst>
                <a:lin ang="5400000" scaled="0"/>
                <a:tileRect l="-100000" b="-100000"/>
              </a:gradFill>
              <a:prstDash val="sysDash"/>
            </a:ln>
          </p:spPr>
        </p:pic>
        <p:sp>
          <p:nvSpPr>
            <p:cNvPr id="14" name="矩形 13"/>
            <p:cNvSpPr/>
            <p:nvPr/>
          </p:nvSpPr>
          <p:spPr>
            <a:xfrm>
              <a:off x="10792" y="14019"/>
              <a:ext cx="743" cy="712"/>
            </a:xfrm>
            <a:prstGeom prst="rect">
              <a:avLst/>
            </a:prstGeom>
            <a:noFill/>
            <a:ln w="38100">
              <a:gradFill>
                <a:gsLst>
                  <a:gs pos="100000">
                    <a:srgbClr val="FC7609"/>
                  </a:gs>
                  <a:gs pos="0">
                    <a:srgbClr val="EFD13A"/>
                  </a:gs>
                </a:gsLst>
                <a:lin ang="5400000" scaled="0"/>
                <a:tileRect l="-100000" b="-100000"/>
              </a:gradFill>
              <a:prstDash val="sys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5" name="矩形 14"/>
            <p:cNvSpPr/>
            <p:nvPr/>
          </p:nvSpPr>
          <p:spPr>
            <a:xfrm>
              <a:off x="10332" y="9479"/>
              <a:ext cx="743" cy="712"/>
            </a:xfrm>
            <a:prstGeom prst="rect">
              <a:avLst/>
            </a:prstGeom>
            <a:noFill/>
            <a:ln w="38100">
              <a:gradFill>
                <a:gsLst>
                  <a:gs pos="100000">
                    <a:srgbClr val="FC7609"/>
                  </a:gs>
                  <a:gs pos="0">
                    <a:srgbClr val="EFD13A"/>
                  </a:gs>
                </a:gsLst>
                <a:lin ang="5400000" scaled="0"/>
                <a:tileRect l="-100000" b="-100000"/>
              </a:gradFill>
              <a:prstDash val="sys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715" y="9121"/>
              <a:ext cx="3179" cy="3179"/>
            </a:xfrm>
            <a:prstGeom prst="rect">
              <a:avLst/>
            </a:prstGeom>
            <a:ln w="38100">
              <a:gradFill>
                <a:gsLst>
                  <a:gs pos="100000">
                    <a:srgbClr val="FC7609"/>
                  </a:gs>
                  <a:gs pos="0">
                    <a:srgbClr val="EFD13A"/>
                  </a:gs>
                </a:gsLst>
                <a:lin ang="5400000" scaled="0"/>
                <a:tileRect l="-100000" b="-100000"/>
              </a:gradFill>
              <a:prstDash val="sysDash"/>
            </a:ln>
          </p:spPr>
        </p:pic>
        <p:sp>
          <p:nvSpPr>
            <p:cNvPr id="17" name="矩形 16"/>
            <p:cNvSpPr/>
            <p:nvPr/>
          </p:nvSpPr>
          <p:spPr>
            <a:xfrm>
              <a:off x="12076" y="4019"/>
              <a:ext cx="1535" cy="1471"/>
            </a:xfrm>
            <a:prstGeom prst="rect">
              <a:avLst/>
            </a:prstGeom>
            <a:noFill/>
            <a:ln w="38100">
              <a:gradFill>
                <a:gsLst>
                  <a:gs pos="100000">
                    <a:srgbClr val="FC7609"/>
                  </a:gs>
                  <a:gs pos="0">
                    <a:srgbClr val="EFD13A"/>
                  </a:gs>
                </a:gsLst>
                <a:lin ang="5400000" scaled="0"/>
                <a:tileRect l="-100000" b="-100000"/>
              </a:gradFill>
              <a:prstDash val="sys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cxnSp>
          <p:nvCxnSpPr>
            <p:cNvPr id="18" name="直接连接符 17"/>
            <p:cNvCxnSpPr/>
            <p:nvPr/>
          </p:nvCxnSpPr>
          <p:spPr>
            <a:xfrm flipV="1">
              <a:off x="13685" y="3952"/>
              <a:ext cx="4100" cy="80"/>
            </a:xfrm>
            <a:prstGeom prst="line">
              <a:avLst/>
            </a:prstGeom>
            <a:noFill/>
            <a:ln w="38100">
              <a:gradFill>
                <a:gsLst>
                  <a:gs pos="100000">
                    <a:srgbClr val="FC7609"/>
                  </a:gs>
                  <a:gs pos="0">
                    <a:srgbClr val="EFD13A"/>
                  </a:gs>
                </a:gsLst>
                <a:lin ang="5400000" scaled="0"/>
                <a:tileRect l="-100000" b="-100000"/>
              </a:gradFill>
              <a:prstDash val="sys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>
              <a:off x="13628" y="5466"/>
              <a:ext cx="4107" cy="1734"/>
            </a:xfrm>
            <a:prstGeom prst="line">
              <a:avLst/>
            </a:prstGeom>
            <a:noFill/>
            <a:ln w="38100">
              <a:gradFill>
                <a:gsLst>
                  <a:gs pos="100000">
                    <a:srgbClr val="FC7609"/>
                  </a:gs>
                  <a:gs pos="0">
                    <a:srgbClr val="EFD13A"/>
                  </a:gs>
                </a:gsLst>
                <a:lin ang="5400000" scaled="0"/>
                <a:tileRect l="-100000" b="-100000"/>
              </a:gradFill>
              <a:prstDash val="sys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 flipV="1">
              <a:off x="11081" y="9130"/>
              <a:ext cx="6646" cy="326"/>
            </a:xfrm>
            <a:prstGeom prst="line">
              <a:avLst/>
            </a:prstGeom>
            <a:noFill/>
            <a:ln w="38100">
              <a:gradFill>
                <a:gsLst>
                  <a:gs pos="100000">
                    <a:srgbClr val="FC7609"/>
                  </a:gs>
                  <a:gs pos="0">
                    <a:srgbClr val="EFD13A"/>
                  </a:gs>
                </a:gsLst>
                <a:lin ang="5400000" scaled="0"/>
                <a:tileRect l="-100000" b="-100000"/>
              </a:gradFill>
              <a:prstDash val="sys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>
              <a:off x="11079" y="10178"/>
              <a:ext cx="6656" cy="2104"/>
            </a:xfrm>
            <a:prstGeom prst="line">
              <a:avLst/>
            </a:prstGeom>
            <a:noFill/>
            <a:ln w="38100">
              <a:gradFill>
                <a:gsLst>
                  <a:gs pos="100000">
                    <a:srgbClr val="FC7609"/>
                  </a:gs>
                  <a:gs pos="0">
                    <a:srgbClr val="EFD13A"/>
                  </a:gs>
                </a:gsLst>
                <a:lin ang="5400000" scaled="0"/>
                <a:tileRect l="-100000" b="-100000"/>
              </a:gradFill>
              <a:prstDash val="sys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>
              <a:off x="11543" y="14013"/>
              <a:ext cx="6168" cy="192"/>
            </a:xfrm>
            <a:prstGeom prst="line">
              <a:avLst/>
            </a:prstGeom>
            <a:noFill/>
            <a:ln w="38100">
              <a:gradFill>
                <a:gsLst>
                  <a:gs pos="100000">
                    <a:srgbClr val="FC7609"/>
                  </a:gs>
                  <a:gs pos="0">
                    <a:srgbClr val="EFD13A"/>
                  </a:gs>
                </a:gsLst>
                <a:lin ang="5400000" scaled="0"/>
                <a:tileRect l="-100000" b="-100000"/>
              </a:gradFill>
              <a:prstDash val="sys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>
              <a:off x="11543" y="14733"/>
              <a:ext cx="6176" cy="2608"/>
            </a:xfrm>
            <a:prstGeom prst="line">
              <a:avLst/>
            </a:prstGeom>
            <a:noFill/>
            <a:ln w="38100">
              <a:gradFill>
                <a:gsLst>
                  <a:gs pos="100000">
                    <a:srgbClr val="FC7609"/>
                  </a:gs>
                  <a:gs pos="0">
                    <a:srgbClr val="EFD13A"/>
                  </a:gs>
                </a:gsLst>
                <a:lin ang="5400000" scaled="0"/>
                <a:tileRect l="-100000" b="-100000"/>
              </a:gradFill>
              <a:prstDash val="sys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</p:cxnSp>
        <p:sp>
          <p:nvSpPr>
            <p:cNvPr id="25" name="文本框 24"/>
            <p:cNvSpPr txBox="1"/>
            <p:nvPr/>
          </p:nvSpPr>
          <p:spPr>
            <a:xfrm>
              <a:off x="21445" y="5157"/>
              <a:ext cx="2864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2800" b="1">
                  <a:latin typeface="宋体" panose="02010600030101010101" pitchFamily="2" charset="-122"/>
                  <a:ea typeface="宋体" panose="02010600030101010101" pitchFamily="2" charset="-122"/>
                </a:rPr>
                <a:t>人工纹理</a:t>
              </a:r>
              <a:endParaRPr lang="zh-CN" altLang="en-US" sz="2800" b="1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21645" y="15370"/>
              <a:ext cx="2864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2800" b="1">
                  <a:latin typeface="宋体" panose="02010600030101010101" pitchFamily="2" charset="-122"/>
                  <a:ea typeface="宋体" panose="02010600030101010101" pitchFamily="2" charset="-122"/>
                </a:rPr>
                <a:t>固有纹理</a:t>
              </a:r>
              <a:endParaRPr lang="zh-CN" altLang="en-US" sz="2800" b="1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21490" y="10363"/>
              <a:ext cx="2864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2800" b="1">
                  <a:latin typeface="宋体" panose="02010600030101010101" pitchFamily="2" charset="-122"/>
                  <a:ea typeface="宋体" panose="02010600030101010101" pitchFamily="2" charset="-122"/>
                </a:rPr>
                <a:t>点状噪声</a:t>
              </a:r>
              <a:endParaRPr lang="zh-CN" altLang="en-US" sz="2800" b="1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sp>
        <p:nvSpPr>
          <p:cNvPr id="29" name="文本框 28"/>
          <p:cNvSpPr txBox="1"/>
          <p:nvPr/>
        </p:nvSpPr>
        <p:spPr>
          <a:xfrm>
            <a:off x="963930" y="624205"/>
            <a:ext cx="49193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>
                <a:highlight>
                  <a:srgbClr val="FFFF00"/>
                </a:highlight>
                <a:ea typeface="宋体" panose="02010600030101010101" pitchFamily="2" charset="-122"/>
              </a:rPr>
              <a:t>LBP</a:t>
            </a:r>
            <a:r>
              <a:rPr lang="zh-CN" altLang="en-US" sz="2800" b="1">
                <a:highlight>
                  <a:srgbClr val="FFFF00"/>
                </a:highlight>
                <a:ea typeface="宋体" panose="02010600030101010101" pitchFamily="2" charset="-122"/>
              </a:rPr>
              <a:t>结果</a:t>
            </a:r>
            <a:r>
              <a:rPr lang="en-US" altLang="zh-CN" sz="2800" b="1">
                <a:highlight>
                  <a:srgbClr val="FFFF00"/>
                </a:highlight>
                <a:ea typeface="宋体" panose="02010600030101010101" pitchFamily="2" charset="-122"/>
              </a:rPr>
              <a:t>——</a:t>
            </a:r>
            <a:r>
              <a:rPr lang="zh-CN" altLang="en-US" sz="2800" b="1">
                <a:highlight>
                  <a:srgbClr val="FFFF00"/>
                </a:highlight>
                <a:ea typeface="宋体" panose="02010600030101010101" pitchFamily="2" charset="-122"/>
              </a:rPr>
              <a:t>干扰因素判别</a:t>
            </a:r>
            <a:endParaRPr lang="zh-CN" altLang="en-US" sz="2800" b="1">
              <a:highlight>
                <a:srgbClr val="FFFF00"/>
              </a:highlight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7" name="文本框 146"/>
          <p:cNvSpPr txBox="1"/>
          <p:nvPr/>
        </p:nvSpPr>
        <p:spPr>
          <a:xfrm>
            <a:off x="657225" y="1059180"/>
            <a:ext cx="49193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>
                <a:highlight>
                  <a:srgbClr val="FFFF00"/>
                </a:highlight>
                <a:ea typeface="宋体" panose="02010600030101010101" pitchFamily="2" charset="-122"/>
              </a:rPr>
              <a:t>CNN</a:t>
            </a:r>
            <a:r>
              <a:rPr lang="zh-CN" altLang="en-US" sz="2800" b="1">
                <a:highlight>
                  <a:srgbClr val="FFFF00"/>
                </a:highlight>
                <a:ea typeface="宋体" panose="02010600030101010101" pitchFamily="2" charset="-122"/>
              </a:rPr>
              <a:t>模型</a:t>
            </a:r>
            <a:endParaRPr lang="zh-CN" altLang="en-US" sz="2800" b="1">
              <a:highlight>
                <a:srgbClr val="FFFF00"/>
              </a:highlight>
              <a:ea typeface="宋体" panose="02010600030101010101" pitchFamily="2" charset="-122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111125" y="2352040"/>
            <a:ext cx="15897225" cy="9696450"/>
            <a:chOff x="175" y="3704"/>
            <a:chExt cx="25035" cy="15270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1"/>
            <a:srcRect l="1567" t="15820" r="1567" b="11947"/>
            <a:stretch>
              <a:fillRect/>
            </a:stretch>
          </p:blipFill>
          <p:spPr>
            <a:xfrm>
              <a:off x="14956" y="9127"/>
              <a:ext cx="10255" cy="3981"/>
            </a:xfrm>
            <a:prstGeom prst="rect">
              <a:avLst/>
            </a:prstGeom>
            <a:ln>
              <a:solidFill>
                <a:srgbClr val="97C4C6"/>
              </a:solidFill>
              <a:prstDash val="sysDash"/>
            </a:ln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AFAFA">
                    <a:alpha val="100000"/>
                  </a:srgbClr>
                </a:clrFrom>
                <a:clrTo>
                  <a:srgbClr val="FAFAFA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75" y="3704"/>
              <a:ext cx="13520" cy="15270"/>
            </a:xfrm>
            <a:prstGeom prst="rect">
              <a:avLst/>
            </a:prstGeom>
          </p:spPr>
        </p:pic>
        <p:sp>
          <p:nvSpPr>
            <p:cNvPr id="8" name="矩形 7"/>
            <p:cNvSpPr/>
            <p:nvPr/>
          </p:nvSpPr>
          <p:spPr>
            <a:xfrm>
              <a:off x="7215" y="10147"/>
              <a:ext cx="6520" cy="1420"/>
            </a:xfrm>
            <a:prstGeom prst="rect">
              <a:avLst/>
            </a:prstGeom>
            <a:noFill/>
            <a:ln>
              <a:solidFill>
                <a:srgbClr val="97C4C6"/>
              </a:solidFill>
              <a:prstDash val="sys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cxnSp>
          <p:nvCxnSpPr>
            <p:cNvPr id="9" name="直接连接符 8"/>
            <p:cNvCxnSpPr/>
            <p:nvPr/>
          </p:nvCxnSpPr>
          <p:spPr>
            <a:xfrm flipV="1">
              <a:off x="13763" y="9087"/>
              <a:ext cx="1160" cy="1080"/>
            </a:xfrm>
            <a:prstGeom prst="line">
              <a:avLst/>
            </a:prstGeom>
            <a:noFill/>
            <a:ln>
              <a:solidFill>
                <a:srgbClr val="97C4C6"/>
              </a:solidFill>
              <a:prstDash val="sys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</p:cxnSp>
        <p:cxnSp>
          <p:nvCxnSpPr>
            <p:cNvPr id="10" name="直接连接符 9"/>
            <p:cNvCxnSpPr/>
            <p:nvPr/>
          </p:nvCxnSpPr>
          <p:spPr>
            <a:xfrm>
              <a:off x="13743" y="11567"/>
              <a:ext cx="1220" cy="1580"/>
            </a:xfrm>
            <a:prstGeom prst="line">
              <a:avLst/>
            </a:prstGeom>
            <a:noFill/>
            <a:ln>
              <a:solidFill>
                <a:srgbClr val="97C4C6"/>
              </a:solidFill>
              <a:prstDash val="sys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</p:cxn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7" name="文本框 146"/>
          <p:cNvSpPr txBox="1"/>
          <p:nvPr/>
        </p:nvSpPr>
        <p:spPr>
          <a:xfrm>
            <a:off x="2807335" y="4640580"/>
            <a:ext cx="49193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>
                <a:highlight>
                  <a:srgbClr val="FFFF00"/>
                </a:highlight>
                <a:ea typeface="宋体" panose="02010600030101010101" pitchFamily="2" charset="-122"/>
              </a:rPr>
              <a:t>U-Net</a:t>
            </a:r>
            <a:r>
              <a:rPr lang="zh-CN" altLang="en-US" sz="2800" b="1">
                <a:highlight>
                  <a:srgbClr val="FFFF00"/>
                </a:highlight>
                <a:ea typeface="宋体" panose="02010600030101010101" pitchFamily="2" charset="-122"/>
              </a:rPr>
              <a:t>模型</a:t>
            </a:r>
            <a:endParaRPr lang="zh-CN" altLang="en-US" sz="2800" b="1">
              <a:highlight>
                <a:srgbClr val="FFFF00"/>
              </a:highlight>
              <a:ea typeface="宋体" panose="02010600030101010101" pitchFamily="2" charset="-122"/>
            </a:endParaRPr>
          </a:p>
        </p:txBody>
      </p:sp>
      <p:pic>
        <p:nvPicPr>
          <p:cNvPr id="148" name="图片 14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07335" y="5739765"/>
            <a:ext cx="11000740" cy="467931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Figure_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85025" y="5563870"/>
            <a:ext cx="5852160" cy="438912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714375" y="4530090"/>
            <a:ext cx="1191704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2800" b="1">
                <a:highlight>
                  <a:srgbClr val="FFFF00"/>
                </a:highlight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自动单字分割</a:t>
            </a:r>
            <a:r>
              <a:rPr lang="en-US" altLang="zh-CN" sz="2800" b="1">
                <a:highlight>
                  <a:srgbClr val="FFFF00"/>
                </a:highlight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  U-Net</a:t>
            </a:r>
            <a:r>
              <a:rPr lang="zh-CN" altLang="en-US" sz="2800" b="1">
                <a:highlight>
                  <a:srgbClr val="FFFF00"/>
                </a:highlight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训练集结果图</a:t>
            </a:r>
            <a:endParaRPr lang="zh-CN" altLang="en-US" sz="2800" b="1">
              <a:highlight>
                <a:srgbClr val="FFFF00"/>
              </a:highlight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  <p:pic>
        <p:nvPicPr>
          <p:cNvPr id="5" name="图片 4" descr="b02519Z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4490" y="6033770"/>
            <a:ext cx="2792095" cy="391922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文本框 5"/>
          <p:cNvSpPr txBox="1"/>
          <p:nvPr/>
        </p:nvSpPr>
        <p:spPr>
          <a:xfrm>
            <a:off x="384175" y="1329690"/>
            <a:ext cx="1191704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2800" b="1">
                <a:highlight>
                  <a:srgbClr val="FFFF00"/>
                </a:highlight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自动单字分割</a:t>
            </a:r>
            <a:r>
              <a:rPr lang="en-US" altLang="zh-CN" sz="2800" b="1">
                <a:highlight>
                  <a:srgbClr val="FFFF00"/>
                </a:highlight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  U-Net</a:t>
            </a:r>
            <a:r>
              <a:rPr lang="zh-CN" altLang="en-US" sz="2800" b="1">
                <a:highlight>
                  <a:srgbClr val="FFFF00"/>
                </a:highlight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测试集结果图</a:t>
            </a:r>
            <a:endParaRPr lang="zh-CN" altLang="en-US" sz="2800" b="1">
              <a:highlight>
                <a:srgbClr val="FFFF00"/>
              </a:highlight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  <p:grpSp>
        <p:nvGrpSpPr>
          <p:cNvPr id="56" name="组合 55"/>
          <p:cNvGrpSpPr/>
          <p:nvPr/>
        </p:nvGrpSpPr>
        <p:grpSpPr>
          <a:xfrm>
            <a:off x="279400" y="3021330"/>
            <a:ext cx="15841980" cy="8897620"/>
            <a:chOff x="440" y="4758"/>
            <a:chExt cx="24948" cy="14012"/>
          </a:xfrm>
        </p:grpSpPr>
        <p:grpSp>
          <p:nvGrpSpPr>
            <p:cNvPr id="14" name="组合 13"/>
            <p:cNvGrpSpPr/>
            <p:nvPr/>
          </p:nvGrpSpPr>
          <p:grpSpPr>
            <a:xfrm>
              <a:off x="440" y="4758"/>
              <a:ext cx="9216" cy="6912"/>
              <a:chOff x="440" y="4758"/>
              <a:chExt cx="9216" cy="6912"/>
            </a:xfrm>
          </p:grpSpPr>
          <p:pic>
            <p:nvPicPr>
              <p:cNvPr id="2" name="图片 1" descr="Figure_3"/>
              <p:cNvPicPr>
                <a:picLocks noChangeAspect="1"/>
              </p:cNvPicPr>
              <p:nvPr/>
            </p:nvPicPr>
            <p:blipFill>
              <a:blip r:embed="rId1"/>
              <a:stretch>
                <a:fillRect/>
              </a:stretch>
            </p:blipFill>
            <p:spPr>
              <a:xfrm>
                <a:off x="440" y="4758"/>
                <a:ext cx="9216" cy="6912"/>
              </a:xfrm>
              <a:prstGeom prst="rect">
                <a:avLst/>
              </a:prstGeom>
            </p:spPr>
          </p:pic>
          <p:sp>
            <p:nvSpPr>
              <p:cNvPr id="135" name="矩形 134"/>
              <p:cNvSpPr/>
              <p:nvPr/>
            </p:nvSpPr>
            <p:spPr>
              <a:xfrm>
                <a:off x="4834" y="8181"/>
                <a:ext cx="554" cy="499"/>
              </a:xfrm>
              <a:prstGeom prst="rect">
                <a:avLst/>
              </a:prstGeom>
              <a:noFill/>
              <a:ln w="6350">
                <a:solidFill>
                  <a:srgbClr val="C00000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1" name="矩形 10"/>
              <p:cNvSpPr/>
              <p:nvPr/>
            </p:nvSpPr>
            <p:spPr>
              <a:xfrm>
                <a:off x="5453" y="6521"/>
                <a:ext cx="225" cy="968"/>
              </a:xfrm>
              <a:prstGeom prst="rect">
                <a:avLst/>
              </a:prstGeom>
              <a:noFill/>
              <a:ln w="6350">
                <a:solidFill>
                  <a:srgbClr val="C00000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2" name="矩形 11"/>
              <p:cNvSpPr/>
              <p:nvPr/>
            </p:nvSpPr>
            <p:spPr>
              <a:xfrm>
                <a:off x="5494" y="7136"/>
                <a:ext cx="174" cy="353"/>
              </a:xfrm>
              <a:prstGeom prst="rect">
                <a:avLst/>
              </a:prstGeom>
              <a:noFill/>
              <a:ln w="6350">
                <a:solidFill>
                  <a:srgbClr val="C00000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grpSp>
          <p:nvGrpSpPr>
            <p:cNvPr id="37" name="组合 36"/>
            <p:cNvGrpSpPr/>
            <p:nvPr/>
          </p:nvGrpSpPr>
          <p:grpSpPr>
            <a:xfrm>
              <a:off x="8456" y="4758"/>
              <a:ext cx="9216" cy="6912"/>
              <a:chOff x="8456" y="4758"/>
              <a:chExt cx="9216" cy="6912"/>
            </a:xfrm>
          </p:grpSpPr>
          <p:pic>
            <p:nvPicPr>
              <p:cNvPr id="3" name="图片 2" descr="Figure_4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456" y="4758"/>
                <a:ext cx="9216" cy="6912"/>
              </a:xfrm>
              <a:prstGeom prst="rect">
                <a:avLst/>
              </a:prstGeom>
            </p:spPr>
          </p:pic>
          <p:sp>
            <p:nvSpPr>
              <p:cNvPr id="13" name="矩形 12"/>
              <p:cNvSpPr/>
              <p:nvPr/>
            </p:nvSpPr>
            <p:spPr>
              <a:xfrm>
                <a:off x="12258" y="6521"/>
                <a:ext cx="498" cy="968"/>
              </a:xfrm>
              <a:prstGeom prst="rect">
                <a:avLst/>
              </a:prstGeom>
              <a:noFill/>
              <a:ln w="6350">
                <a:solidFill>
                  <a:srgbClr val="C00000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5" name="矩形 14"/>
              <p:cNvSpPr/>
              <p:nvPr/>
            </p:nvSpPr>
            <p:spPr>
              <a:xfrm>
                <a:off x="12956" y="6625"/>
                <a:ext cx="331" cy="921"/>
              </a:xfrm>
              <a:prstGeom prst="rect">
                <a:avLst/>
              </a:prstGeom>
              <a:noFill/>
              <a:ln w="6350">
                <a:solidFill>
                  <a:srgbClr val="C00000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6" name="矩形 15"/>
              <p:cNvSpPr/>
              <p:nvPr/>
            </p:nvSpPr>
            <p:spPr>
              <a:xfrm>
                <a:off x="12899" y="8257"/>
                <a:ext cx="259" cy="657"/>
              </a:xfrm>
              <a:prstGeom prst="rect">
                <a:avLst/>
              </a:prstGeom>
              <a:noFill/>
              <a:ln w="6350">
                <a:solidFill>
                  <a:srgbClr val="C00000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7" name="矩形 16"/>
              <p:cNvSpPr/>
              <p:nvPr/>
            </p:nvSpPr>
            <p:spPr>
              <a:xfrm>
                <a:off x="13358" y="6928"/>
                <a:ext cx="259" cy="417"/>
              </a:xfrm>
              <a:prstGeom prst="rect">
                <a:avLst/>
              </a:prstGeom>
              <a:noFill/>
              <a:ln w="6350">
                <a:solidFill>
                  <a:srgbClr val="C00000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8" name="矩形 17"/>
              <p:cNvSpPr/>
              <p:nvPr/>
            </p:nvSpPr>
            <p:spPr>
              <a:xfrm flipH="1">
                <a:off x="11977" y="7345"/>
                <a:ext cx="924" cy="1279"/>
              </a:xfrm>
              <a:prstGeom prst="rect">
                <a:avLst/>
              </a:prstGeom>
              <a:noFill/>
              <a:ln w="6350">
                <a:solidFill>
                  <a:srgbClr val="C00000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9" name="矩形 18"/>
              <p:cNvSpPr/>
              <p:nvPr/>
            </p:nvSpPr>
            <p:spPr>
              <a:xfrm flipH="1">
                <a:off x="12924" y="7737"/>
                <a:ext cx="276" cy="391"/>
              </a:xfrm>
              <a:prstGeom prst="rect">
                <a:avLst/>
              </a:prstGeom>
              <a:noFill/>
              <a:ln w="6350">
                <a:solidFill>
                  <a:srgbClr val="C00000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0" name="矩形 19"/>
              <p:cNvSpPr/>
              <p:nvPr/>
            </p:nvSpPr>
            <p:spPr>
              <a:xfrm flipH="1">
                <a:off x="13287" y="7689"/>
                <a:ext cx="388" cy="848"/>
              </a:xfrm>
              <a:prstGeom prst="rect">
                <a:avLst/>
              </a:prstGeom>
              <a:noFill/>
              <a:ln w="6350">
                <a:solidFill>
                  <a:srgbClr val="C00000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1" name="矩形 20"/>
              <p:cNvSpPr/>
              <p:nvPr/>
            </p:nvSpPr>
            <p:spPr>
              <a:xfrm flipH="1">
                <a:off x="13691" y="7832"/>
                <a:ext cx="619" cy="904"/>
              </a:xfrm>
              <a:prstGeom prst="rect">
                <a:avLst/>
              </a:prstGeom>
              <a:noFill/>
              <a:ln w="6350">
                <a:solidFill>
                  <a:srgbClr val="C00000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grpSp>
          <p:nvGrpSpPr>
            <p:cNvPr id="38" name="组合 37"/>
            <p:cNvGrpSpPr/>
            <p:nvPr/>
          </p:nvGrpSpPr>
          <p:grpSpPr>
            <a:xfrm>
              <a:off x="16172" y="4758"/>
              <a:ext cx="9216" cy="6912"/>
              <a:chOff x="16172" y="4758"/>
              <a:chExt cx="9216" cy="6912"/>
            </a:xfrm>
          </p:grpSpPr>
          <p:pic>
            <p:nvPicPr>
              <p:cNvPr id="7" name="图片 6" descr="Figure_5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172" y="4758"/>
                <a:ext cx="9216" cy="6912"/>
              </a:xfrm>
              <a:prstGeom prst="rect">
                <a:avLst/>
              </a:prstGeom>
            </p:spPr>
          </p:pic>
          <p:sp>
            <p:nvSpPr>
              <p:cNvPr id="22" name="矩形 21"/>
              <p:cNvSpPr/>
              <p:nvPr/>
            </p:nvSpPr>
            <p:spPr>
              <a:xfrm flipH="1">
                <a:off x="20931" y="6006"/>
                <a:ext cx="362" cy="560"/>
              </a:xfrm>
              <a:prstGeom prst="rect">
                <a:avLst/>
              </a:prstGeom>
              <a:noFill/>
              <a:ln w="6350">
                <a:solidFill>
                  <a:srgbClr val="C00000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3" name="矩形 22"/>
              <p:cNvSpPr/>
              <p:nvPr/>
            </p:nvSpPr>
            <p:spPr>
              <a:xfrm flipH="1">
                <a:off x="21161" y="6891"/>
                <a:ext cx="345" cy="245"/>
              </a:xfrm>
              <a:prstGeom prst="rect">
                <a:avLst/>
              </a:prstGeom>
              <a:noFill/>
              <a:ln w="6350">
                <a:solidFill>
                  <a:srgbClr val="C00000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4" name="矩形 23"/>
              <p:cNvSpPr/>
              <p:nvPr/>
            </p:nvSpPr>
            <p:spPr>
              <a:xfrm flipH="1">
                <a:off x="21156" y="7273"/>
                <a:ext cx="318" cy="217"/>
              </a:xfrm>
              <a:prstGeom prst="rect">
                <a:avLst/>
              </a:prstGeom>
              <a:noFill/>
              <a:ln w="6350">
                <a:solidFill>
                  <a:srgbClr val="C00000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5" name="矩形 24"/>
              <p:cNvSpPr/>
              <p:nvPr/>
            </p:nvSpPr>
            <p:spPr>
              <a:xfrm flipH="1">
                <a:off x="21628" y="6483"/>
                <a:ext cx="189" cy="528"/>
              </a:xfrm>
              <a:prstGeom prst="rect">
                <a:avLst/>
              </a:prstGeom>
              <a:noFill/>
              <a:ln w="6350">
                <a:solidFill>
                  <a:srgbClr val="C00000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6" name="矩形 25"/>
              <p:cNvSpPr/>
              <p:nvPr/>
            </p:nvSpPr>
            <p:spPr>
              <a:xfrm flipH="1">
                <a:off x="20706" y="7738"/>
                <a:ext cx="537" cy="519"/>
              </a:xfrm>
              <a:prstGeom prst="rect">
                <a:avLst/>
              </a:prstGeom>
              <a:noFill/>
              <a:ln w="6350">
                <a:solidFill>
                  <a:srgbClr val="C00000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7" name="矩形 26"/>
              <p:cNvSpPr/>
              <p:nvPr/>
            </p:nvSpPr>
            <p:spPr>
              <a:xfrm flipH="1">
                <a:off x="21262" y="7627"/>
                <a:ext cx="574" cy="583"/>
              </a:xfrm>
              <a:prstGeom prst="rect">
                <a:avLst/>
              </a:prstGeom>
              <a:noFill/>
              <a:ln w="6350">
                <a:solidFill>
                  <a:srgbClr val="C00000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8" name="矩形 27"/>
              <p:cNvSpPr/>
              <p:nvPr/>
            </p:nvSpPr>
            <p:spPr>
              <a:xfrm flipH="1">
                <a:off x="21484" y="7194"/>
                <a:ext cx="121" cy="264"/>
              </a:xfrm>
              <a:prstGeom prst="rect">
                <a:avLst/>
              </a:prstGeom>
              <a:noFill/>
              <a:ln w="6350">
                <a:solidFill>
                  <a:srgbClr val="C00000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grpSp>
          <p:nvGrpSpPr>
            <p:cNvPr id="36" name="组合 35"/>
            <p:cNvGrpSpPr/>
            <p:nvPr/>
          </p:nvGrpSpPr>
          <p:grpSpPr>
            <a:xfrm>
              <a:off x="605" y="11858"/>
              <a:ext cx="9216" cy="6912"/>
              <a:chOff x="605" y="11858"/>
              <a:chExt cx="9216" cy="6912"/>
            </a:xfrm>
          </p:grpSpPr>
          <p:pic>
            <p:nvPicPr>
              <p:cNvPr id="8" name="图片 7" descr="Figure_6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05" y="11858"/>
                <a:ext cx="9216" cy="6912"/>
              </a:xfrm>
              <a:prstGeom prst="rect">
                <a:avLst/>
              </a:prstGeom>
            </p:spPr>
          </p:pic>
          <p:sp>
            <p:nvSpPr>
              <p:cNvPr id="29" name="矩形 28"/>
              <p:cNvSpPr/>
              <p:nvPr/>
            </p:nvSpPr>
            <p:spPr>
              <a:xfrm>
                <a:off x="4954" y="13754"/>
                <a:ext cx="177" cy="254"/>
              </a:xfrm>
              <a:prstGeom prst="rect">
                <a:avLst/>
              </a:prstGeom>
              <a:noFill/>
              <a:ln w="6350">
                <a:solidFill>
                  <a:srgbClr val="C00000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30" name="矩形 29"/>
              <p:cNvSpPr/>
              <p:nvPr/>
            </p:nvSpPr>
            <p:spPr>
              <a:xfrm>
                <a:off x="4251" y="15231"/>
                <a:ext cx="470" cy="723"/>
              </a:xfrm>
              <a:prstGeom prst="rect">
                <a:avLst/>
              </a:prstGeom>
              <a:noFill/>
              <a:ln w="6350">
                <a:solidFill>
                  <a:srgbClr val="C00000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31" name="矩形 30"/>
              <p:cNvSpPr/>
              <p:nvPr/>
            </p:nvSpPr>
            <p:spPr>
              <a:xfrm>
                <a:off x="4807" y="15354"/>
                <a:ext cx="214" cy="556"/>
              </a:xfrm>
              <a:prstGeom prst="rect">
                <a:avLst/>
              </a:prstGeom>
              <a:noFill/>
              <a:ln w="6350">
                <a:solidFill>
                  <a:srgbClr val="C00000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32" name="矩形 31"/>
              <p:cNvSpPr/>
              <p:nvPr/>
            </p:nvSpPr>
            <p:spPr>
              <a:xfrm>
                <a:off x="5084" y="15504"/>
                <a:ext cx="434" cy="450"/>
              </a:xfrm>
              <a:prstGeom prst="rect">
                <a:avLst/>
              </a:prstGeom>
              <a:noFill/>
              <a:ln w="6350">
                <a:solidFill>
                  <a:srgbClr val="C00000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33" name="矩形 32"/>
              <p:cNvSpPr/>
              <p:nvPr/>
            </p:nvSpPr>
            <p:spPr>
              <a:xfrm>
                <a:off x="5941" y="15254"/>
                <a:ext cx="377" cy="314"/>
              </a:xfrm>
              <a:prstGeom prst="rect">
                <a:avLst/>
              </a:prstGeom>
              <a:noFill/>
              <a:ln w="6350">
                <a:solidFill>
                  <a:srgbClr val="C00000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34" name="矩形 33"/>
              <p:cNvSpPr/>
              <p:nvPr/>
            </p:nvSpPr>
            <p:spPr>
              <a:xfrm>
                <a:off x="5678" y="15668"/>
                <a:ext cx="380" cy="203"/>
              </a:xfrm>
              <a:prstGeom prst="rect">
                <a:avLst/>
              </a:prstGeom>
              <a:noFill/>
              <a:ln w="6350">
                <a:solidFill>
                  <a:srgbClr val="C00000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grpSp>
          <p:nvGrpSpPr>
            <p:cNvPr id="55" name="组合 54"/>
            <p:cNvGrpSpPr/>
            <p:nvPr/>
          </p:nvGrpSpPr>
          <p:grpSpPr>
            <a:xfrm>
              <a:off x="8456" y="11858"/>
              <a:ext cx="9216" cy="6912"/>
              <a:chOff x="8456" y="11858"/>
              <a:chExt cx="9216" cy="6912"/>
            </a:xfrm>
          </p:grpSpPr>
          <p:pic>
            <p:nvPicPr>
              <p:cNvPr id="9" name="图片 8" descr="Figure_7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456" y="11858"/>
                <a:ext cx="9216" cy="6912"/>
              </a:xfrm>
              <a:prstGeom prst="rect">
                <a:avLst/>
              </a:prstGeom>
            </p:spPr>
          </p:pic>
          <p:sp>
            <p:nvSpPr>
              <p:cNvPr id="39" name="矩形 38"/>
              <p:cNvSpPr/>
              <p:nvPr/>
            </p:nvSpPr>
            <p:spPr>
              <a:xfrm flipH="1">
                <a:off x="13571" y="13439"/>
                <a:ext cx="502" cy="1009"/>
              </a:xfrm>
              <a:prstGeom prst="rect">
                <a:avLst/>
              </a:prstGeom>
              <a:noFill/>
              <a:ln w="6350">
                <a:solidFill>
                  <a:srgbClr val="C00000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40" name="矩形 39"/>
              <p:cNvSpPr/>
              <p:nvPr/>
            </p:nvSpPr>
            <p:spPr>
              <a:xfrm flipH="1">
                <a:off x="13650" y="14463"/>
                <a:ext cx="408" cy="892"/>
              </a:xfrm>
              <a:prstGeom prst="rect">
                <a:avLst/>
              </a:prstGeom>
              <a:noFill/>
              <a:ln w="6350">
                <a:solidFill>
                  <a:srgbClr val="C00000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41" name="矩形 40"/>
              <p:cNvSpPr/>
              <p:nvPr/>
            </p:nvSpPr>
            <p:spPr>
              <a:xfrm flipH="1">
                <a:off x="13442" y="15668"/>
                <a:ext cx="363" cy="533"/>
              </a:xfrm>
              <a:prstGeom prst="rect">
                <a:avLst/>
              </a:prstGeom>
              <a:noFill/>
              <a:ln w="6350">
                <a:solidFill>
                  <a:srgbClr val="C00000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42" name="矩形 41"/>
              <p:cNvSpPr/>
              <p:nvPr/>
            </p:nvSpPr>
            <p:spPr>
              <a:xfrm flipH="1">
                <a:off x="13862" y="15568"/>
                <a:ext cx="259" cy="738"/>
              </a:xfrm>
              <a:prstGeom prst="rect">
                <a:avLst/>
              </a:prstGeom>
              <a:noFill/>
              <a:ln w="6350">
                <a:solidFill>
                  <a:srgbClr val="C00000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43" name="矩形 42"/>
              <p:cNvSpPr/>
              <p:nvPr/>
            </p:nvSpPr>
            <p:spPr>
              <a:xfrm flipH="1">
                <a:off x="11718" y="13754"/>
                <a:ext cx="298" cy="769"/>
              </a:xfrm>
              <a:prstGeom prst="rect">
                <a:avLst/>
              </a:prstGeom>
              <a:noFill/>
              <a:ln w="6350">
                <a:solidFill>
                  <a:srgbClr val="C00000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44" name="矩形 43"/>
              <p:cNvSpPr/>
              <p:nvPr/>
            </p:nvSpPr>
            <p:spPr>
              <a:xfrm flipH="1">
                <a:off x="12373" y="14585"/>
                <a:ext cx="120" cy="669"/>
              </a:xfrm>
              <a:prstGeom prst="rect">
                <a:avLst/>
              </a:prstGeom>
              <a:noFill/>
              <a:ln w="6350">
                <a:solidFill>
                  <a:srgbClr val="C00000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45" name="矩形 44"/>
              <p:cNvSpPr/>
              <p:nvPr/>
            </p:nvSpPr>
            <p:spPr>
              <a:xfrm flipH="1">
                <a:off x="14346" y="14570"/>
                <a:ext cx="153" cy="344"/>
              </a:xfrm>
              <a:prstGeom prst="rect">
                <a:avLst/>
              </a:prstGeom>
              <a:noFill/>
              <a:ln w="6350">
                <a:solidFill>
                  <a:srgbClr val="C00000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grpSp>
          <p:nvGrpSpPr>
            <p:cNvPr id="54" name="组合 53"/>
            <p:cNvGrpSpPr/>
            <p:nvPr/>
          </p:nvGrpSpPr>
          <p:grpSpPr>
            <a:xfrm>
              <a:off x="16172" y="11858"/>
              <a:ext cx="9216" cy="6912"/>
              <a:chOff x="16404" y="11858"/>
              <a:chExt cx="9216" cy="6912"/>
            </a:xfrm>
          </p:grpSpPr>
          <p:pic>
            <p:nvPicPr>
              <p:cNvPr id="10" name="图片 9" descr="Figure_8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6404" y="11858"/>
                <a:ext cx="9216" cy="6912"/>
              </a:xfrm>
              <a:prstGeom prst="rect">
                <a:avLst/>
              </a:prstGeom>
            </p:spPr>
          </p:pic>
          <p:sp>
            <p:nvSpPr>
              <p:cNvPr id="46" name="矩形 45"/>
              <p:cNvSpPr/>
              <p:nvPr/>
            </p:nvSpPr>
            <p:spPr>
              <a:xfrm flipH="1">
                <a:off x="20227" y="13528"/>
                <a:ext cx="300" cy="532"/>
              </a:xfrm>
              <a:prstGeom prst="rect">
                <a:avLst/>
              </a:prstGeom>
              <a:noFill/>
              <a:ln w="6350">
                <a:solidFill>
                  <a:srgbClr val="C00000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47" name="矩形 46"/>
              <p:cNvSpPr/>
              <p:nvPr/>
            </p:nvSpPr>
            <p:spPr>
              <a:xfrm flipH="1">
                <a:off x="20545" y="13808"/>
                <a:ext cx="505" cy="312"/>
              </a:xfrm>
              <a:prstGeom prst="rect">
                <a:avLst/>
              </a:prstGeom>
              <a:noFill/>
              <a:ln w="6350">
                <a:solidFill>
                  <a:srgbClr val="C00000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48" name="矩形 47"/>
              <p:cNvSpPr/>
              <p:nvPr/>
            </p:nvSpPr>
            <p:spPr>
              <a:xfrm flipH="1">
                <a:off x="21081" y="14415"/>
                <a:ext cx="591" cy="563"/>
              </a:xfrm>
              <a:prstGeom prst="rect">
                <a:avLst/>
              </a:prstGeom>
              <a:noFill/>
              <a:ln w="6350">
                <a:solidFill>
                  <a:srgbClr val="C00000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49" name="矩形 48"/>
              <p:cNvSpPr/>
              <p:nvPr/>
            </p:nvSpPr>
            <p:spPr>
              <a:xfrm flipH="1">
                <a:off x="21766" y="14054"/>
                <a:ext cx="307" cy="338"/>
              </a:xfrm>
              <a:prstGeom prst="rect">
                <a:avLst/>
              </a:prstGeom>
              <a:noFill/>
              <a:ln w="6350">
                <a:solidFill>
                  <a:srgbClr val="C00000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50" name="矩形 49"/>
              <p:cNvSpPr/>
              <p:nvPr/>
            </p:nvSpPr>
            <p:spPr>
              <a:xfrm flipH="1">
                <a:off x="21728" y="14398"/>
                <a:ext cx="531" cy="651"/>
              </a:xfrm>
              <a:prstGeom prst="rect">
                <a:avLst/>
              </a:prstGeom>
              <a:noFill/>
              <a:ln w="6350">
                <a:solidFill>
                  <a:srgbClr val="C00000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51" name="矩形 50"/>
              <p:cNvSpPr/>
              <p:nvPr/>
            </p:nvSpPr>
            <p:spPr>
              <a:xfrm flipH="1">
                <a:off x="21766" y="14060"/>
                <a:ext cx="307" cy="338"/>
              </a:xfrm>
              <a:prstGeom prst="rect">
                <a:avLst/>
              </a:prstGeom>
              <a:noFill/>
              <a:ln w="6350">
                <a:solidFill>
                  <a:srgbClr val="C00000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52" name="矩形 51"/>
              <p:cNvSpPr/>
              <p:nvPr/>
            </p:nvSpPr>
            <p:spPr>
              <a:xfrm flipH="1">
                <a:off x="20261" y="14415"/>
                <a:ext cx="470" cy="498"/>
              </a:xfrm>
              <a:prstGeom prst="rect">
                <a:avLst/>
              </a:prstGeom>
              <a:noFill/>
              <a:ln w="6350">
                <a:solidFill>
                  <a:srgbClr val="C00000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53" name="矩形 52"/>
              <p:cNvSpPr/>
              <p:nvPr/>
            </p:nvSpPr>
            <p:spPr>
              <a:xfrm flipH="1">
                <a:off x="20369" y="14933"/>
                <a:ext cx="337" cy="224"/>
              </a:xfrm>
              <a:prstGeom prst="rect">
                <a:avLst/>
              </a:prstGeom>
              <a:noFill/>
              <a:ln w="6350">
                <a:solidFill>
                  <a:srgbClr val="C00000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00600" y="2595245"/>
            <a:ext cx="6597650" cy="25209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9150" y="5581650"/>
            <a:ext cx="6597650" cy="26098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7700" y="9076055"/>
            <a:ext cx="6940550" cy="227965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7960" y="141605"/>
            <a:ext cx="15595600" cy="1411605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/>
        </p:nvSpPr>
        <p:spPr>
          <a:xfrm>
            <a:off x="233045" y="300355"/>
            <a:ext cx="14123670" cy="35382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>
                <a:latin typeface="宋体" panose="02010600030101010101" pitchFamily="2" charset="-122"/>
                <a:ea typeface="宋体" panose="02010600030101010101" pitchFamily="2" charset="-122"/>
              </a:rPr>
              <a:t>2. </a:t>
            </a:r>
            <a:r>
              <a:rPr lang="zh-CN" altLang="en-US" sz="2800" b="1">
                <a:latin typeface="宋体" panose="02010600030101010101" pitchFamily="2" charset="-122"/>
                <a:ea typeface="宋体" panose="02010600030101010101" pitchFamily="2" charset="-122"/>
              </a:rPr>
              <a:t>图像增强</a:t>
            </a:r>
            <a:endParaRPr lang="zh-CN" altLang="en-US" sz="2800" b="1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2800" b="1"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en-US" altLang="zh-CN" sz="2800" b="1"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lang="zh-CN" altLang="en-US" sz="2800" b="1">
                <a:latin typeface="宋体" panose="02010600030101010101" pitchFamily="2" charset="-122"/>
                <a:ea typeface="宋体" panose="02010600030101010101" pitchFamily="2" charset="-122"/>
              </a:rPr>
              <a:t>）</a:t>
            </a:r>
            <a:r>
              <a:rPr lang="zh-CN" altLang="en-US" sz="2800" b="1">
                <a:highlight>
                  <a:srgbClr val="FFFF00"/>
                </a:highlight>
                <a:latin typeface="宋体" panose="02010600030101010101" pitchFamily="2" charset="-122"/>
                <a:ea typeface="宋体" panose="02010600030101010101" pitchFamily="2" charset="-122"/>
              </a:rPr>
              <a:t>二值化图像</a:t>
            </a:r>
            <a:r>
              <a:rPr lang="zh-CN" altLang="en-US" sz="2800" b="1">
                <a:latin typeface="宋体" panose="02010600030101010101" pitchFamily="2" charset="-122"/>
                <a:ea typeface="宋体" panose="02010600030101010101" pitchFamily="2" charset="-122"/>
              </a:rPr>
              <a:t>：将图像转换为黑白，以便于后续处理。</a:t>
            </a:r>
            <a:endParaRPr lang="zh-CN" altLang="en-US" sz="2800" b="1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2800" b="1"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en-US" altLang="zh-CN" sz="2800" b="1"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lang="zh-CN" altLang="en-US" sz="2800" b="1">
                <a:latin typeface="宋体" panose="02010600030101010101" pitchFamily="2" charset="-122"/>
                <a:ea typeface="宋体" panose="02010600030101010101" pitchFamily="2" charset="-122"/>
              </a:rPr>
              <a:t>）</a:t>
            </a:r>
            <a:r>
              <a:rPr lang="zh-CN" altLang="en-US" sz="2800" b="1">
                <a:highlight>
                  <a:srgbClr val="FFFF00"/>
                </a:highlight>
                <a:latin typeface="宋体" panose="02010600030101010101" pitchFamily="2" charset="-122"/>
                <a:ea typeface="宋体" panose="02010600030101010101" pitchFamily="2" charset="-122"/>
              </a:rPr>
              <a:t>中值滤波图像</a:t>
            </a:r>
            <a:r>
              <a:rPr lang="zh-CN" altLang="en-US" sz="2800" b="1">
                <a:latin typeface="宋体" panose="02010600030101010101" pitchFamily="2" charset="-122"/>
                <a:ea typeface="宋体" panose="02010600030101010101" pitchFamily="2" charset="-122"/>
              </a:rPr>
              <a:t>：用来去除二值化可能引入的噪点。</a:t>
            </a:r>
            <a:endParaRPr lang="zh-CN" altLang="en-US" sz="2800" b="1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2800" b="1"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en-US" altLang="zh-CN" sz="2800" b="1">
                <a:latin typeface="宋体" panose="02010600030101010101" pitchFamily="2" charset="-122"/>
                <a:ea typeface="宋体" panose="02010600030101010101" pitchFamily="2" charset="-122"/>
              </a:rPr>
              <a:t>3</a:t>
            </a:r>
            <a:r>
              <a:rPr lang="zh-CN" altLang="en-US" sz="2800" b="1">
                <a:latin typeface="宋体" panose="02010600030101010101" pitchFamily="2" charset="-122"/>
                <a:ea typeface="宋体" panose="02010600030101010101" pitchFamily="2" charset="-122"/>
              </a:rPr>
              <a:t>）锐化图像：增强图像的边缘，使细节更加突出。</a:t>
            </a:r>
            <a:endParaRPr lang="zh-CN" altLang="en-US" sz="2800" b="1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2800" b="1"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en-US" altLang="zh-CN" sz="2800" b="1">
                <a:latin typeface="宋体" panose="02010600030101010101" pitchFamily="2" charset="-122"/>
                <a:ea typeface="宋体" panose="02010600030101010101" pitchFamily="2" charset="-122"/>
              </a:rPr>
              <a:t>4</a:t>
            </a:r>
            <a:r>
              <a:rPr lang="zh-CN" altLang="en-US" sz="2800" b="1">
                <a:latin typeface="宋体" panose="02010600030101010101" pitchFamily="2" charset="-122"/>
                <a:ea typeface="宋体" panose="02010600030101010101" pitchFamily="2" charset="-122"/>
              </a:rPr>
              <a:t>）Gabor滤波图像：可能帮助突出特定方向的纹理特征。</a:t>
            </a:r>
            <a:endParaRPr lang="zh-CN" altLang="en-US" sz="2800" b="1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2800" b="1"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en-US" altLang="zh-CN" sz="2800" b="1">
                <a:latin typeface="宋体" panose="02010600030101010101" pitchFamily="2" charset="-122"/>
                <a:ea typeface="宋体" panose="02010600030101010101" pitchFamily="2" charset="-122"/>
              </a:rPr>
              <a:t>5</a:t>
            </a:r>
            <a:r>
              <a:rPr lang="zh-CN" altLang="en-US" sz="2800" b="1">
                <a:latin typeface="宋体" panose="02010600030101010101" pitchFamily="2" charset="-122"/>
                <a:ea typeface="宋体" panose="02010600030101010101" pitchFamily="2" charset="-122"/>
              </a:rPr>
              <a:t>）高斯模糊图像：平滑图像，减少噪声，但在这种情况下可能不是特别有用，因为它也模糊了文字边缘。</a:t>
            </a:r>
            <a:endParaRPr lang="zh-CN" altLang="en-US" sz="2800" b="1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2800" b="1"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en-US" altLang="zh-CN" sz="2800" b="1">
                <a:latin typeface="宋体" panose="02010600030101010101" pitchFamily="2" charset="-122"/>
                <a:ea typeface="宋体" panose="02010600030101010101" pitchFamily="2" charset="-122"/>
              </a:rPr>
              <a:t>6</a:t>
            </a:r>
            <a:r>
              <a:rPr lang="zh-CN" altLang="en-US" sz="2800" b="1">
                <a:latin typeface="宋体" panose="02010600030101010101" pitchFamily="2" charset="-122"/>
                <a:ea typeface="宋体" panose="02010600030101010101" pitchFamily="2" charset="-122"/>
              </a:rPr>
              <a:t>）</a:t>
            </a:r>
            <a:r>
              <a:rPr lang="zh-CN" altLang="en-US" sz="2800" b="1">
                <a:latin typeface="宋体" panose="02010600030101010101" pitchFamily="2" charset="-122"/>
                <a:ea typeface="宋体" panose="02010600030101010101" pitchFamily="2" charset="-122"/>
              </a:rPr>
              <a:t>直方图均衡化图像：对比度得到了增强，使得图像的动态范围扩大，细节更加清晰。</a:t>
            </a:r>
            <a:endParaRPr lang="zh-CN" altLang="en-US" sz="2800" b="1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4" name="图片 3" descr="Figure_1-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4205" y="4097655"/>
            <a:ext cx="14907895" cy="7020560"/>
          </a:xfrm>
          <a:prstGeom prst="rect">
            <a:avLst/>
          </a:prstGeom>
        </p:spPr>
      </p:pic>
      <p:pic>
        <p:nvPicPr>
          <p:cNvPr id="2" name="图片 1" descr="Figure_1-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045" y="11377295"/>
            <a:ext cx="12483465" cy="966660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2059940" y="2535555"/>
            <a:ext cx="20853400" cy="821055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2" name="图片 31"/>
          <p:cNvPicPr>
            <a:picLocks noChangeAspect="1"/>
          </p:cNvPicPr>
          <p:nvPr/>
        </p:nvPicPr>
        <p:blipFill>
          <a:blip r:embed="rId1"/>
          <a:srcRect t="8299" b="37833"/>
          <a:stretch>
            <a:fillRect/>
          </a:stretch>
        </p:blipFill>
        <p:spPr>
          <a:xfrm>
            <a:off x="0" y="1786890"/>
            <a:ext cx="15979775" cy="3289300"/>
          </a:xfrm>
          <a:prstGeom prst="rect">
            <a:avLst/>
          </a:prstGeom>
        </p:spPr>
      </p:pic>
      <p:sp>
        <p:nvSpPr>
          <p:cNvPr id="33" name="矩形 32"/>
          <p:cNvSpPr/>
          <p:nvPr/>
        </p:nvSpPr>
        <p:spPr>
          <a:xfrm>
            <a:off x="2932430" y="2470150"/>
            <a:ext cx="364490" cy="885190"/>
          </a:xfrm>
          <a:prstGeom prst="rect">
            <a:avLst/>
          </a:prstGeom>
          <a:noFill/>
          <a:ln w="12700">
            <a:solidFill>
              <a:srgbClr val="01F30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>
            <a:off x="1692275" y="3355340"/>
            <a:ext cx="423545" cy="749300"/>
          </a:xfrm>
          <a:prstGeom prst="rect">
            <a:avLst/>
          </a:prstGeom>
          <a:noFill/>
          <a:ln w="12700">
            <a:solidFill>
              <a:srgbClr val="01F30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5" name="矩形 34"/>
          <p:cNvSpPr/>
          <p:nvPr/>
        </p:nvSpPr>
        <p:spPr>
          <a:xfrm>
            <a:off x="2970530" y="3580130"/>
            <a:ext cx="288290" cy="495300"/>
          </a:xfrm>
          <a:prstGeom prst="rect">
            <a:avLst/>
          </a:prstGeom>
          <a:noFill/>
          <a:ln w="12700">
            <a:solidFill>
              <a:srgbClr val="01F30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6" name="矩形 35"/>
          <p:cNvSpPr/>
          <p:nvPr/>
        </p:nvSpPr>
        <p:spPr>
          <a:xfrm>
            <a:off x="7500620" y="2610485"/>
            <a:ext cx="109855" cy="339090"/>
          </a:xfrm>
          <a:prstGeom prst="rect">
            <a:avLst/>
          </a:prstGeom>
          <a:noFill/>
          <a:ln w="12700">
            <a:solidFill>
              <a:srgbClr val="01F30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7" name="矩形 36"/>
          <p:cNvSpPr/>
          <p:nvPr/>
        </p:nvSpPr>
        <p:spPr>
          <a:xfrm>
            <a:off x="7399020" y="3067685"/>
            <a:ext cx="325120" cy="706755"/>
          </a:xfrm>
          <a:prstGeom prst="rect">
            <a:avLst/>
          </a:prstGeom>
          <a:noFill/>
          <a:ln w="12700">
            <a:solidFill>
              <a:srgbClr val="01F30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8" name="矩形 37"/>
          <p:cNvSpPr/>
          <p:nvPr/>
        </p:nvSpPr>
        <p:spPr>
          <a:xfrm>
            <a:off x="7962265" y="3228975"/>
            <a:ext cx="358775" cy="572135"/>
          </a:xfrm>
          <a:prstGeom prst="rect">
            <a:avLst/>
          </a:prstGeom>
          <a:noFill/>
          <a:ln w="12700">
            <a:solidFill>
              <a:srgbClr val="01F30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9" name="矩形 38"/>
          <p:cNvSpPr/>
          <p:nvPr/>
        </p:nvSpPr>
        <p:spPr>
          <a:xfrm>
            <a:off x="8262620" y="2560320"/>
            <a:ext cx="278765" cy="314960"/>
          </a:xfrm>
          <a:prstGeom prst="rect">
            <a:avLst/>
          </a:prstGeom>
          <a:noFill/>
          <a:ln w="12700">
            <a:solidFill>
              <a:srgbClr val="01F30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0" name="矩形 39"/>
          <p:cNvSpPr/>
          <p:nvPr/>
        </p:nvSpPr>
        <p:spPr>
          <a:xfrm>
            <a:off x="13126720" y="3274060"/>
            <a:ext cx="274955" cy="306070"/>
          </a:xfrm>
          <a:prstGeom prst="rect">
            <a:avLst/>
          </a:prstGeom>
          <a:noFill/>
          <a:ln w="12700">
            <a:solidFill>
              <a:srgbClr val="01F30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1" name="矩形 40"/>
          <p:cNvSpPr/>
          <p:nvPr/>
        </p:nvSpPr>
        <p:spPr>
          <a:xfrm>
            <a:off x="13126720" y="3674745"/>
            <a:ext cx="375920" cy="547370"/>
          </a:xfrm>
          <a:prstGeom prst="rect">
            <a:avLst/>
          </a:prstGeom>
          <a:noFill/>
          <a:ln w="12700">
            <a:solidFill>
              <a:srgbClr val="01F30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13672185" y="3228975"/>
            <a:ext cx="301625" cy="780415"/>
          </a:xfrm>
          <a:prstGeom prst="rect">
            <a:avLst/>
          </a:prstGeom>
          <a:noFill/>
          <a:ln w="12700">
            <a:solidFill>
              <a:srgbClr val="01F30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3" name="矩形 42"/>
          <p:cNvSpPr/>
          <p:nvPr/>
        </p:nvSpPr>
        <p:spPr>
          <a:xfrm>
            <a:off x="13799185" y="4168775"/>
            <a:ext cx="280035" cy="229870"/>
          </a:xfrm>
          <a:prstGeom prst="rect">
            <a:avLst/>
          </a:prstGeom>
          <a:noFill/>
          <a:ln w="12700">
            <a:solidFill>
              <a:srgbClr val="01F30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4" name="矩形 43"/>
          <p:cNvSpPr/>
          <p:nvPr/>
        </p:nvSpPr>
        <p:spPr>
          <a:xfrm>
            <a:off x="12767945" y="3621405"/>
            <a:ext cx="188595" cy="642620"/>
          </a:xfrm>
          <a:prstGeom prst="rect">
            <a:avLst/>
          </a:prstGeom>
          <a:noFill/>
          <a:ln w="12700">
            <a:solidFill>
              <a:srgbClr val="01F30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5" name="文本框 44"/>
          <p:cNvSpPr txBox="1"/>
          <p:nvPr/>
        </p:nvSpPr>
        <p:spPr>
          <a:xfrm>
            <a:off x="8179435" y="2268855"/>
            <a:ext cx="30543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>
                <a:solidFill>
                  <a:srgbClr val="01F302"/>
                </a:solidFill>
                <a:ea typeface="宋体" panose="02010600030101010101" pitchFamily="2" charset="-122"/>
              </a:rPr>
              <a:t>用</a:t>
            </a:r>
            <a:endParaRPr lang="zh-CN" altLang="en-US" sz="1600">
              <a:solidFill>
                <a:srgbClr val="01F302"/>
              </a:solidFill>
              <a:ea typeface="宋体" panose="02010600030101010101" pitchFamily="2" charset="-122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7874000" y="2947035"/>
            <a:ext cx="30543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>
                <a:solidFill>
                  <a:srgbClr val="01F302"/>
                </a:solidFill>
                <a:ea typeface="宋体" panose="02010600030101010101" pitchFamily="2" charset="-122"/>
              </a:rPr>
              <a:t>兹</a:t>
            </a:r>
            <a:endParaRPr lang="zh-CN" altLang="en-US" sz="1600">
              <a:solidFill>
                <a:srgbClr val="01F302"/>
              </a:solidFill>
              <a:ea typeface="宋体" panose="02010600030101010101" pitchFamily="2" charset="-122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12663805" y="4218305"/>
            <a:ext cx="30607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>
                <a:solidFill>
                  <a:srgbClr val="01F302"/>
                </a:solidFill>
                <a:ea typeface="宋体" panose="02010600030101010101" pitchFamily="2" charset="-122"/>
              </a:rPr>
              <a:t>酉</a:t>
            </a:r>
            <a:endParaRPr lang="zh-CN" altLang="en-US" sz="1600">
              <a:solidFill>
                <a:srgbClr val="01F302"/>
              </a:solidFill>
              <a:ea typeface="宋体" panose="02010600030101010101" pitchFamily="2" charset="-122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13018770" y="4182110"/>
            <a:ext cx="30607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>
                <a:solidFill>
                  <a:srgbClr val="01F302"/>
                </a:solidFill>
                <a:ea typeface="宋体" panose="02010600030101010101" pitchFamily="2" charset="-122"/>
              </a:rPr>
              <a:t>戊</a:t>
            </a:r>
            <a:endParaRPr lang="zh-CN" altLang="en-US" sz="1600">
              <a:solidFill>
                <a:srgbClr val="01F302"/>
              </a:solidFill>
              <a:ea typeface="宋体" panose="02010600030101010101" pitchFamily="2" charset="-122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13585825" y="2943225"/>
            <a:ext cx="30607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>
                <a:solidFill>
                  <a:srgbClr val="01F302"/>
                </a:solidFill>
                <a:ea typeface="宋体" panose="02010600030101010101" pitchFamily="2" charset="-122"/>
              </a:rPr>
              <a:t>尤</a:t>
            </a:r>
            <a:endParaRPr lang="zh-CN" altLang="en-US" sz="1600">
              <a:solidFill>
                <a:srgbClr val="01F302"/>
              </a:solidFill>
              <a:ea typeface="宋体" panose="02010600030101010101" pitchFamily="2" charset="-122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13709650" y="4347210"/>
            <a:ext cx="30607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>
                <a:solidFill>
                  <a:srgbClr val="01F302"/>
                </a:solidFill>
                <a:ea typeface="宋体" panose="02010600030101010101" pitchFamily="2" charset="-122"/>
              </a:rPr>
              <a:t>在</a:t>
            </a:r>
            <a:endParaRPr lang="zh-CN" altLang="en-US" sz="1600">
              <a:solidFill>
                <a:srgbClr val="01F302"/>
              </a:solidFill>
              <a:ea typeface="宋体" panose="02010600030101010101" pitchFamily="2" charset="-122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2845435" y="2189480"/>
            <a:ext cx="30543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>
                <a:solidFill>
                  <a:srgbClr val="01F302"/>
                </a:solidFill>
                <a:ea typeface="宋体" panose="02010600030101010101" pitchFamily="2" charset="-122"/>
                <a:sym typeface="+mn-ea"/>
              </a:rPr>
              <a:t>專</a:t>
            </a:r>
            <a:endParaRPr lang="zh-CN" altLang="en-US" sz="1600">
              <a:solidFill>
                <a:srgbClr val="01F302"/>
              </a:solidFill>
              <a:ea typeface="宋体" panose="02010600030101010101" pitchFamily="2" charset="-122"/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1613535" y="3067685"/>
            <a:ext cx="30543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>
                <a:solidFill>
                  <a:srgbClr val="01F302"/>
                </a:solidFill>
                <a:ea typeface="宋体" panose="02010600030101010101" pitchFamily="2" charset="-122"/>
              </a:rPr>
              <a:t>逆</a:t>
            </a:r>
            <a:endParaRPr lang="zh-CN" altLang="en-US" sz="1600">
              <a:solidFill>
                <a:srgbClr val="01F302"/>
              </a:solidFill>
              <a:ea typeface="宋体" panose="02010600030101010101" pitchFamily="2" charset="-122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13050520" y="2975610"/>
            <a:ext cx="30607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>
                <a:solidFill>
                  <a:srgbClr val="01F302"/>
                </a:solidFill>
                <a:ea typeface="宋体" panose="02010600030101010101" pitchFamily="2" charset="-122"/>
              </a:rPr>
              <a:t>今</a:t>
            </a:r>
            <a:endParaRPr lang="zh-CN" altLang="en-US" sz="1600">
              <a:solidFill>
                <a:srgbClr val="01F302"/>
              </a:solidFill>
              <a:ea typeface="宋体" panose="02010600030101010101" pitchFamily="2" charset="-122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7364095" y="2308225"/>
            <a:ext cx="30543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>
                <a:solidFill>
                  <a:srgbClr val="01F302"/>
                </a:solidFill>
                <a:ea typeface="宋体" panose="02010600030101010101" pitchFamily="2" charset="-122"/>
              </a:rPr>
              <a:t>卜</a:t>
            </a:r>
            <a:endParaRPr lang="zh-CN" altLang="en-US" sz="1600">
              <a:solidFill>
                <a:srgbClr val="01F302"/>
              </a:solidFill>
              <a:ea typeface="宋体" panose="02010600030101010101" pitchFamily="2" charset="-122"/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7305040" y="3738245"/>
            <a:ext cx="30543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>
                <a:solidFill>
                  <a:srgbClr val="01F302"/>
                </a:solidFill>
                <a:ea typeface="宋体" panose="02010600030101010101" pitchFamily="2" charset="-122"/>
                <a:sym typeface="+mn-ea"/>
              </a:rPr>
              <a:t>專</a:t>
            </a:r>
            <a:endParaRPr lang="zh-CN" altLang="en-US" sz="1600">
              <a:solidFill>
                <a:srgbClr val="01F302"/>
              </a:solidFill>
              <a:ea typeface="宋体" panose="02010600030101010101" pitchFamily="2" charset="-122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2626995" y="3531870"/>
            <a:ext cx="30543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>
                <a:solidFill>
                  <a:srgbClr val="01F302"/>
                </a:solidFill>
                <a:ea typeface="宋体" panose="02010600030101010101" pitchFamily="2" charset="-122"/>
              </a:rPr>
              <a:t>受</a:t>
            </a:r>
            <a:endParaRPr lang="zh-CN" altLang="en-US" sz="1600">
              <a:solidFill>
                <a:srgbClr val="01F302"/>
              </a:solidFill>
              <a:ea typeface="宋体" panose="02010600030101010101" pitchFamily="2" charset="-122"/>
            </a:endParaRPr>
          </a:p>
        </p:txBody>
      </p:sp>
      <p:grpSp>
        <p:nvGrpSpPr>
          <p:cNvPr id="117" name="组合 116"/>
          <p:cNvGrpSpPr/>
          <p:nvPr/>
        </p:nvGrpSpPr>
        <p:grpSpPr>
          <a:xfrm>
            <a:off x="3150870" y="5287645"/>
            <a:ext cx="10923270" cy="3289300"/>
            <a:chOff x="1829" y="11689"/>
            <a:chExt cx="17202" cy="5180"/>
          </a:xfrm>
        </p:grpSpPr>
        <p:grpSp>
          <p:nvGrpSpPr>
            <p:cNvPr id="116" name="组合 115"/>
            <p:cNvGrpSpPr/>
            <p:nvPr/>
          </p:nvGrpSpPr>
          <p:grpSpPr>
            <a:xfrm>
              <a:off x="1829" y="11689"/>
              <a:ext cx="5786" cy="5180"/>
              <a:chOff x="521" y="8486"/>
              <a:chExt cx="5786" cy="5180"/>
            </a:xfrm>
          </p:grpSpPr>
          <p:pic>
            <p:nvPicPr>
              <p:cNvPr id="57" name="图片 56"/>
              <p:cNvPicPr>
                <a:picLocks noChangeAspect="1"/>
              </p:cNvPicPr>
              <p:nvPr/>
            </p:nvPicPr>
            <p:blipFill>
              <a:blip r:embed="rId1"/>
              <a:srcRect l="2070" t="8299" r="74933" b="37833"/>
              <a:stretch>
                <a:fillRect/>
              </a:stretch>
            </p:blipFill>
            <p:spPr>
              <a:xfrm>
                <a:off x="521" y="8486"/>
                <a:ext cx="5787" cy="5180"/>
              </a:xfrm>
              <a:prstGeom prst="rect">
                <a:avLst/>
              </a:prstGeom>
            </p:spPr>
          </p:pic>
          <p:sp>
            <p:nvSpPr>
              <p:cNvPr id="70" name="矩形 69"/>
              <p:cNvSpPr/>
              <p:nvPr/>
            </p:nvSpPr>
            <p:spPr>
              <a:xfrm>
                <a:off x="4618" y="9543"/>
                <a:ext cx="574" cy="1394"/>
              </a:xfrm>
              <a:prstGeom prst="rect">
                <a:avLst/>
              </a:prstGeom>
              <a:noFill/>
              <a:ln w="12700">
                <a:solidFill>
                  <a:srgbClr val="01F302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71" name="矩形 70"/>
              <p:cNvSpPr/>
              <p:nvPr/>
            </p:nvSpPr>
            <p:spPr>
              <a:xfrm>
                <a:off x="2665" y="10937"/>
                <a:ext cx="667" cy="1180"/>
              </a:xfrm>
              <a:prstGeom prst="rect">
                <a:avLst/>
              </a:prstGeom>
              <a:noFill/>
              <a:ln w="12700">
                <a:solidFill>
                  <a:srgbClr val="01F302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72" name="矩形 71"/>
              <p:cNvSpPr/>
              <p:nvPr/>
            </p:nvSpPr>
            <p:spPr>
              <a:xfrm>
                <a:off x="4678" y="11291"/>
                <a:ext cx="454" cy="780"/>
              </a:xfrm>
              <a:prstGeom prst="rect">
                <a:avLst/>
              </a:prstGeom>
              <a:noFill/>
              <a:ln w="12700">
                <a:solidFill>
                  <a:srgbClr val="01F302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73" name="文本框 72"/>
              <p:cNvSpPr txBox="1"/>
              <p:nvPr/>
            </p:nvSpPr>
            <p:spPr>
              <a:xfrm>
                <a:off x="4481" y="9101"/>
                <a:ext cx="481" cy="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zh-CN" altLang="en-US" sz="1600">
                    <a:solidFill>
                      <a:srgbClr val="01F302"/>
                    </a:solidFill>
                    <a:ea typeface="宋体" panose="02010600030101010101" pitchFamily="2" charset="-122"/>
                    <a:sym typeface="+mn-ea"/>
                  </a:rPr>
                  <a:t>專</a:t>
                </a:r>
                <a:endParaRPr lang="zh-CN" altLang="en-US" sz="1600">
                  <a:solidFill>
                    <a:srgbClr val="01F302"/>
                  </a:solidFill>
                  <a:ea typeface="宋体" panose="02010600030101010101" pitchFamily="2" charset="-122"/>
                </a:endParaRPr>
              </a:p>
            </p:txBody>
          </p:sp>
          <p:sp>
            <p:nvSpPr>
              <p:cNvPr id="74" name="文本框 73"/>
              <p:cNvSpPr txBox="1"/>
              <p:nvPr/>
            </p:nvSpPr>
            <p:spPr>
              <a:xfrm>
                <a:off x="2541" y="10484"/>
                <a:ext cx="481" cy="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zh-CN" altLang="en-US" sz="1600">
                    <a:solidFill>
                      <a:srgbClr val="01F302"/>
                    </a:solidFill>
                    <a:ea typeface="宋体" panose="02010600030101010101" pitchFamily="2" charset="-122"/>
                  </a:rPr>
                  <a:t>逆</a:t>
                </a:r>
                <a:endParaRPr lang="zh-CN" altLang="en-US" sz="1600">
                  <a:solidFill>
                    <a:srgbClr val="01F302"/>
                  </a:solidFill>
                  <a:ea typeface="宋体" panose="02010600030101010101" pitchFamily="2" charset="-122"/>
                </a:endParaRPr>
              </a:p>
            </p:txBody>
          </p:sp>
          <p:sp>
            <p:nvSpPr>
              <p:cNvPr id="75" name="文本框 74"/>
              <p:cNvSpPr txBox="1"/>
              <p:nvPr/>
            </p:nvSpPr>
            <p:spPr>
              <a:xfrm>
                <a:off x="4137" y="11215"/>
                <a:ext cx="481" cy="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zh-CN" altLang="en-US" sz="1600">
                    <a:solidFill>
                      <a:srgbClr val="01F302"/>
                    </a:solidFill>
                    <a:ea typeface="宋体" panose="02010600030101010101" pitchFamily="2" charset="-122"/>
                  </a:rPr>
                  <a:t>受</a:t>
                </a:r>
                <a:endParaRPr lang="zh-CN" altLang="en-US" sz="1600">
                  <a:solidFill>
                    <a:srgbClr val="01F302"/>
                  </a:solidFill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115" name="组合 114"/>
            <p:cNvGrpSpPr/>
            <p:nvPr/>
          </p:nvGrpSpPr>
          <p:grpSpPr>
            <a:xfrm>
              <a:off x="8670" y="12331"/>
              <a:ext cx="4044" cy="3896"/>
              <a:chOff x="9653" y="8486"/>
              <a:chExt cx="4044" cy="3896"/>
            </a:xfrm>
          </p:grpSpPr>
          <p:pic>
            <p:nvPicPr>
              <p:cNvPr id="76" name="图片 75"/>
              <p:cNvPicPr>
                <a:picLocks noChangeAspect="1"/>
              </p:cNvPicPr>
              <p:nvPr/>
            </p:nvPicPr>
            <p:blipFill>
              <a:blip r:embed="rId1"/>
              <a:srcRect l="42651" t="12677" r="41276" b="46797"/>
              <a:stretch>
                <a:fillRect/>
              </a:stretch>
            </p:blipFill>
            <p:spPr>
              <a:xfrm>
                <a:off x="9653" y="8486"/>
                <a:ext cx="4045" cy="3897"/>
              </a:xfrm>
              <a:prstGeom prst="rect">
                <a:avLst/>
              </a:prstGeom>
            </p:spPr>
          </p:pic>
          <p:sp>
            <p:nvSpPr>
              <p:cNvPr id="85" name="矩形 84"/>
              <p:cNvSpPr/>
              <p:nvPr/>
            </p:nvSpPr>
            <p:spPr>
              <a:xfrm>
                <a:off x="10732" y="9382"/>
                <a:ext cx="173" cy="534"/>
              </a:xfrm>
              <a:prstGeom prst="rect">
                <a:avLst/>
              </a:prstGeom>
              <a:noFill/>
              <a:ln w="12700">
                <a:solidFill>
                  <a:srgbClr val="01F302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86" name="矩形 85"/>
              <p:cNvSpPr/>
              <p:nvPr/>
            </p:nvSpPr>
            <p:spPr>
              <a:xfrm>
                <a:off x="10572" y="10102"/>
                <a:ext cx="512" cy="1113"/>
              </a:xfrm>
              <a:prstGeom prst="rect">
                <a:avLst/>
              </a:prstGeom>
              <a:noFill/>
              <a:ln w="12700">
                <a:solidFill>
                  <a:srgbClr val="01F302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87" name="矩形 86"/>
              <p:cNvSpPr/>
              <p:nvPr/>
            </p:nvSpPr>
            <p:spPr>
              <a:xfrm>
                <a:off x="11459" y="10356"/>
                <a:ext cx="565" cy="901"/>
              </a:xfrm>
              <a:prstGeom prst="rect">
                <a:avLst/>
              </a:prstGeom>
              <a:noFill/>
              <a:ln w="12700">
                <a:solidFill>
                  <a:srgbClr val="01F302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88" name="矩形 87"/>
              <p:cNvSpPr/>
              <p:nvPr/>
            </p:nvSpPr>
            <p:spPr>
              <a:xfrm>
                <a:off x="11932" y="9303"/>
                <a:ext cx="439" cy="496"/>
              </a:xfrm>
              <a:prstGeom prst="rect">
                <a:avLst/>
              </a:prstGeom>
              <a:noFill/>
              <a:ln w="12700">
                <a:solidFill>
                  <a:srgbClr val="01F302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89" name="文本框 88"/>
              <p:cNvSpPr txBox="1"/>
              <p:nvPr/>
            </p:nvSpPr>
            <p:spPr>
              <a:xfrm>
                <a:off x="11801" y="8844"/>
                <a:ext cx="481" cy="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zh-CN" altLang="en-US" sz="1600">
                    <a:solidFill>
                      <a:srgbClr val="01F302"/>
                    </a:solidFill>
                    <a:ea typeface="宋体" panose="02010600030101010101" pitchFamily="2" charset="-122"/>
                  </a:rPr>
                  <a:t>用</a:t>
                </a:r>
                <a:endParaRPr lang="zh-CN" altLang="en-US" sz="1600">
                  <a:solidFill>
                    <a:srgbClr val="01F302"/>
                  </a:solidFill>
                  <a:ea typeface="宋体" panose="02010600030101010101" pitchFamily="2" charset="-122"/>
                </a:endParaRPr>
              </a:p>
            </p:txBody>
          </p:sp>
          <p:sp>
            <p:nvSpPr>
              <p:cNvPr id="90" name="文本框 89"/>
              <p:cNvSpPr txBox="1"/>
              <p:nvPr/>
            </p:nvSpPr>
            <p:spPr>
              <a:xfrm>
                <a:off x="11320" y="9912"/>
                <a:ext cx="481" cy="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zh-CN" altLang="en-US" sz="1600">
                    <a:solidFill>
                      <a:srgbClr val="01F302"/>
                    </a:solidFill>
                    <a:ea typeface="宋体" panose="02010600030101010101" pitchFamily="2" charset="-122"/>
                  </a:rPr>
                  <a:t>兹</a:t>
                </a:r>
                <a:endParaRPr lang="zh-CN" altLang="en-US" sz="1600">
                  <a:solidFill>
                    <a:srgbClr val="01F302"/>
                  </a:solidFill>
                  <a:ea typeface="宋体" panose="02010600030101010101" pitchFamily="2" charset="-122"/>
                </a:endParaRPr>
              </a:p>
            </p:txBody>
          </p:sp>
          <p:sp>
            <p:nvSpPr>
              <p:cNvPr id="91" name="文本框 90"/>
              <p:cNvSpPr txBox="1"/>
              <p:nvPr/>
            </p:nvSpPr>
            <p:spPr>
              <a:xfrm>
                <a:off x="10517" y="8906"/>
                <a:ext cx="481" cy="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zh-CN" altLang="en-US" sz="1600">
                    <a:solidFill>
                      <a:srgbClr val="01F302"/>
                    </a:solidFill>
                    <a:ea typeface="宋体" panose="02010600030101010101" pitchFamily="2" charset="-122"/>
                  </a:rPr>
                  <a:t>卜</a:t>
                </a:r>
                <a:endParaRPr lang="zh-CN" altLang="en-US" sz="1600">
                  <a:solidFill>
                    <a:srgbClr val="01F302"/>
                  </a:solidFill>
                  <a:ea typeface="宋体" panose="02010600030101010101" pitchFamily="2" charset="-122"/>
                </a:endParaRPr>
              </a:p>
            </p:txBody>
          </p:sp>
          <p:sp>
            <p:nvSpPr>
              <p:cNvPr id="92" name="文本框 91"/>
              <p:cNvSpPr txBox="1"/>
              <p:nvPr/>
            </p:nvSpPr>
            <p:spPr>
              <a:xfrm>
                <a:off x="10424" y="11158"/>
                <a:ext cx="481" cy="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zh-CN" altLang="en-US" sz="1600">
                    <a:solidFill>
                      <a:srgbClr val="01F302"/>
                    </a:solidFill>
                    <a:ea typeface="宋体" panose="02010600030101010101" pitchFamily="2" charset="-122"/>
                    <a:sym typeface="+mn-ea"/>
                  </a:rPr>
                  <a:t>專</a:t>
                </a:r>
                <a:endParaRPr lang="zh-CN" altLang="en-US" sz="1600">
                  <a:solidFill>
                    <a:srgbClr val="01F302"/>
                  </a:solidFill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114" name="组合 113"/>
            <p:cNvGrpSpPr/>
            <p:nvPr/>
          </p:nvGrpSpPr>
          <p:grpSpPr>
            <a:xfrm>
              <a:off x="13769" y="11786"/>
              <a:ext cx="5262" cy="4986"/>
              <a:chOff x="15409" y="8313"/>
              <a:chExt cx="5262" cy="4986"/>
            </a:xfrm>
          </p:grpSpPr>
          <p:pic>
            <p:nvPicPr>
              <p:cNvPr id="93" name="图片 92"/>
              <p:cNvPicPr>
                <a:picLocks noChangeAspect="1"/>
              </p:cNvPicPr>
              <p:nvPr/>
            </p:nvPicPr>
            <p:blipFill>
              <a:blip r:embed="rId1"/>
              <a:srcRect l="77695" t="9464" r="1391" b="38675"/>
              <a:stretch>
                <a:fillRect/>
              </a:stretch>
            </p:blipFill>
            <p:spPr>
              <a:xfrm>
                <a:off x="15409" y="8313"/>
                <a:ext cx="5263" cy="4987"/>
              </a:xfrm>
              <a:prstGeom prst="rect">
                <a:avLst/>
              </a:prstGeom>
            </p:spPr>
          </p:pic>
          <p:sp>
            <p:nvSpPr>
              <p:cNvPr id="104" name="矩形 103"/>
              <p:cNvSpPr/>
              <p:nvPr/>
            </p:nvSpPr>
            <p:spPr>
              <a:xfrm>
                <a:off x="16526" y="10555"/>
                <a:ext cx="433" cy="482"/>
              </a:xfrm>
              <a:prstGeom prst="rect">
                <a:avLst/>
              </a:prstGeom>
              <a:noFill/>
              <a:ln w="12700">
                <a:solidFill>
                  <a:srgbClr val="01F302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05" name="矩形 104"/>
              <p:cNvSpPr/>
              <p:nvPr/>
            </p:nvSpPr>
            <p:spPr>
              <a:xfrm>
                <a:off x="16526" y="11186"/>
                <a:ext cx="592" cy="862"/>
              </a:xfrm>
              <a:prstGeom prst="rect">
                <a:avLst/>
              </a:prstGeom>
              <a:noFill/>
              <a:ln w="12700">
                <a:solidFill>
                  <a:srgbClr val="01F302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06" name="矩形 105"/>
              <p:cNvSpPr/>
              <p:nvPr/>
            </p:nvSpPr>
            <p:spPr>
              <a:xfrm>
                <a:off x="17385" y="10484"/>
                <a:ext cx="475" cy="1229"/>
              </a:xfrm>
              <a:prstGeom prst="rect">
                <a:avLst/>
              </a:prstGeom>
              <a:noFill/>
              <a:ln w="12700">
                <a:solidFill>
                  <a:srgbClr val="01F302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07" name="矩形 106"/>
              <p:cNvSpPr/>
              <p:nvPr/>
            </p:nvSpPr>
            <p:spPr>
              <a:xfrm>
                <a:off x="17585" y="11964"/>
                <a:ext cx="441" cy="362"/>
              </a:xfrm>
              <a:prstGeom prst="rect">
                <a:avLst/>
              </a:prstGeom>
              <a:noFill/>
              <a:ln w="12700">
                <a:solidFill>
                  <a:srgbClr val="01F302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08" name="矩形 107"/>
              <p:cNvSpPr/>
              <p:nvPr/>
            </p:nvSpPr>
            <p:spPr>
              <a:xfrm>
                <a:off x="15961" y="11102"/>
                <a:ext cx="297" cy="1012"/>
              </a:xfrm>
              <a:prstGeom prst="rect">
                <a:avLst/>
              </a:prstGeom>
              <a:noFill/>
              <a:ln w="12700">
                <a:solidFill>
                  <a:srgbClr val="01F302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09" name="文本框 108"/>
              <p:cNvSpPr txBox="1"/>
              <p:nvPr/>
            </p:nvSpPr>
            <p:spPr>
              <a:xfrm>
                <a:off x="15797" y="12042"/>
                <a:ext cx="482" cy="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zh-CN" altLang="en-US" sz="1600">
                    <a:solidFill>
                      <a:srgbClr val="01F302"/>
                    </a:solidFill>
                    <a:ea typeface="宋体" panose="02010600030101010101" pitchFamily="2" charset="-122"/>
                  </a:rPr>
                  <a:t>酉</a:t>
                </a:r>
                <a:endParaRPr lang="zh-CN" altLang="en-US" sz="1600">
                  <a:solidFill>
                    <a:srgbClr val="01F302"/>
                  </a:solidFill>
                  <a:ea typeface="宋体" panose="02010600030101010101" pitchFamily="2" charset="-122"/>
                </a:endParaRPr>
              </a:p>
            </p:txBody>
          </p:sp>
          <p:sp>
            <p:nvSpPr>
              <p:cNvPr id="110" name="文本框 109"/>
              <p:cNvSpPr txBox="1"/>
              <p:nvPr/>
            </p:nvSpPr>
            <p:spPr>
              <a:xfrm>
                <a:off x="16356" y="11985"/>
                <a:ext cx="482" cy="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zh-CN" altLang="en-US" sz="1600">
                    <a:solidFill>
                      <a:srgbClr val="01F302"/>
                    </a:solidFill>
                    <a:ea typeface="宋体" panose="02010600030101010101" pitchFamily="2" charset="-122"/>
                  </a:rPr>
                  <a:t>戊</a:t>
                </a:r>
                <a:endParaRPr lang="zh-CN" altLang="en-US" sz="1600">
                  <a:solidFill>
                    <a:srgbClr val="01F302"/>
                  </a:solidFill>
                  <a:ea typeface="宋体" panose="02010600030101010101" pitchFamily="2" charset="-122"/>
                </a:endParaRPr>
              </a:p>
            </p:txBody>
          </p:sp>
          <p:sp>
            <p:nvSpPr>
              <p:cNvPr id="111" name="文本框 110"/>
              <p:cNvSpPr txBox="1"/>
              <p:nvPr/>
            </p:nvSpPr>
            <p:spPr>
              <a:xfrm>
                <a:off x="17249" y="10034"/>
                <a:ext cx="482" cy="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zh-CN" altLang="en-US" sz="1600">
                    <a:solidFill>
                      <a:srgbClr val="01F302"/>
                    </a:solidFill>
                    <a:ea typeface="宋体" panose="02010600030101010101" pitchFamily="2" charset="-122"/>
                  </a:rPr>
                  <a:t>尤</a:t>
                </a:r>
                <a:endParaRPr lang="zh-CN" altLang="en-US" sz="1600">
                  <a:solidFill>
                    <a:srgbClr val="01F302"/>
                  </a:solidFill>
                  <a:ea typeface="宋体" panose="02010600030101010101" pitchFamily="2" charset="-122"/>
                </a:endParaRPr>
              </a:p>
            </p:txBody>
          </p:sp>
          <p:sp>
            <p:nvSpPr>
              <p:cNvPr id="112" name="文本框 111"/>
              <p:cNvSpPr txBox="1"/>
              <p:nvPr/>
            </p:nvSpPr>
            <p:spPr>
              <a:xfrm>
                <a:off x="17444" y="12245"/>
                <a:ext cx="482" cy="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zh-CN" altLang="en-US" sz="1600">
                    <a:solidFill>
                      <a:srgbClr val="01F302"/>
                    </a:solidFill>
                    <a:ea typeface="宋体" panose="02010600030101010101" pitchFamily="2" charset="-122"/>
                  </a:rPr>
                  <a:t>在</a:t>
                </a:r>
                <a:endParaRPr lang="zh-CN" altLang="en-US" sz="1600">
                  <a:solidFill>
                    <a:srgbClr val="01F302"/>
                  </a:solidFill>
                  <a:ea typeface="宋体" panose="02010600030101010101" pitchFamily="2" charset="-122"/>
                </a:endParaRPr>
              </a:p>
            </p:txBody>
          </p:sp>
          <p:sp>
            <p:nvSpPr>
              <p:cNvPr id="113" name="文本框 112"/>
              <p:cNvSpPr txBox="1"/>
              <p:nvPr/>
            </p:nvSpPr>
            <p:spPr>
              <a:xfrm>
                <a:off x="16406" y="10085"/>
                <a:ext cx="482" cy="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zh-CN" altLang="en-US" sz="1600">
                    <a:solidFill>
                      <a:srgbClr val="01F302"/>
                    </a:solidFill>
                    <a:ea typeface="宋体" panose="02010600030101010101" pitchFamily="2" charset="-122"/>
                  </a:rPr>
                  <a:t>今</a:t>
                </a:r>
                <a:endParaRPr lang="zh-CN" altLang="en-US" sz="1600">
                  <a:solidFill>
                    <a:srgbClr val="01F302"/>
                  </a:solidFill>
                  <a:ea typeface="宋体" panose="02010600030101010101" pitchFamily="2" charset="-122"/>
                </a:endParaRPr>
              </a:p>
            </p:txBody>
          </p:sp>
        </p:grpSp>
      </p:grpSp>
      <p:pic>
        <p:nvPicPr>
          <p:cNvPr id="118" name="图片 1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5460" y="9269095"/>
            <a:ext cx="10928350" cy="32893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370" name="组合 369"/>
          <p:cNvGrpSpPr/>
          <p:nvPr/>
        </p:nvGrpSpPr>
        <p:grpSpPr>
          <a:xfrm>
            <a:off x="1155065" y="727710"/>
            <a:ext cx="6044565" cy="1719580"/>
            <a:chOff x="1819" y="1146"/>
            <a:chExt cx="9519" cy="2708"/>
          </a:xfrm>
        </p:grpSpPr>
        <p:sp>
          <p:nvSpPr>
            <p:cNvPr id="300" name="Google Shape;6811;p70"/>
            <p:cNvSpPr/>
            <p:nvPr/>
          </p:nvSpPr>
          <p:spPr>
            <a:xfrm>
              <a:off x="2797" y="2264"/>
              <a:ext cx="965" cy="318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44" tIns="91444" rIns="91444" bIns="91444" anchor="ctr" anchorCtr="0">
              <a:noAutofit/>
            </a:bodyPr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01" name="Google Shape;6811;p70"/>
            <p:cNvSpPr/>
            <p:nvPr>
              <p:custDataLst>
                <p:tags r:id="rId1"/>
              </p:custDataLst>
            </p:nvPr>
          </p:nvSpPr>
          <p:spPr>
            <a:xfrm>
              <a:off x="2797" y="2582"/>
              <a:ext cx="965" cy="318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44" tIns="91444" rIns="91444" bIns="91444" anchor="ctr" anchorCtr="0">
              <a:noAutofit/>
            </a:bodyPr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02" name="Google Shape;6811;p70"/>
            <p:cNvSpPr/>
            <p:nvPr>
              <p:custDataLst>
                <p:tags r:id="rId2"/>
              </p:custDataLst>
            </p:nvPr>
          </p:nvSpPr>
          <p:spPr>
            <a:xfrm>
              <a:off x="2797" y="2900"/>
              <a:ext cx="965" cy="318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44" tIns="91444" rIns="91444" bIns="91444" anchor="ctr" anchorCtr="0">
              <a:noAutofit/>
            </a:bodyPr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03" name="Google Shape;6811;p70"/>
            <p:cNvSpPr/>
            <p:nvPr>
              <p:custDataLst>
                <p:tags r:id="rId3"/>
              </p:custDataLst>
            </p:nvPr>
          </p:nvSpPr>
          <p:spPr>
            <a:xfrm>
              <a:off x="2797" y="3218"/>
              <a:ext cx="965" cy="318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44" tIns="91444" rIns="91444" bIns="91444" anchor="ctr" anchorCtr="0">
              <a:noAutofit/>
            </a:bodyPr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04" name="Google Shape;6811;p70"/>
            <p:cNvSpPr/>
            <p:nvPr>
              <p:custDataLst>
                <p:tags r:id="rId4"/>
              </p:custDataLst>
            </p:nvPr>
          </p:nvSpPr>
          <p:spPr>
            <a:xfrm>
              <a:off x="2797" y="3536"/>
              <a:ext cx="965" cy="318"/>
            </a:xfrm>
            <a:prstGeom prst="rect">
              <a:avLst/>
            </a:prstGeom>
            <a:solidFill>
              <a:srgbClr val="FBEAEA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44" tIns="91444" rIns="91444" bIns="91444" anchor="ctr" anchorCtr="0">
              <a:noAutofit/>
            </a:bodyPr>
            <a:p>
              <a:pPr lvl="0" algn="ctr">
                <a:buSzTx/>
              </a:pPr>
              <a:endParaRPr lang="en-US" altLang="en-GB" sz="1200">
                <a:sym typeface="+mn-ea"/>
              </a:endParaRPr>
            </a:p>
          </p:txBody>
        </p:sp>
        <p:sp>
          <p:nvSpPr>
            <p:cNvPr id="305" name="Google Shape;6811;p70"/>
            <p:cNvSpPr/>
            <p:nvPr>
              <p:custDataLst>
                <p:tags r:id="rId5"/>
              </p:custDataLst>
            </p:nvPr>
          </p:nvSpPr>
          <p:spPr>
            <a:xfrm>
              <a:off x="3755" y="2264"/>
              <a:ext cx="965" cy="318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44" tIns="91444" rIns="91444" bIns="91444" anchor="ctr" anchorCtr="0">
              <a:noAutofit/>
            </a:bodyPr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06" name="Google Shape;6811;p70"/>
            <p:cNvSpPr/>
            <p:nvPr>
              <p:custDataLst>
                <p:tags r:id="rId6"/>
              </p:custDataLst>
            </p:nvPr>
          </p:nvSpPr>
          <p:spPr>
            <a:xfrm>
              <a:off x="3755" y="2582"/>
              <a:ext cx="965" cy="318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44" tIns="91444" rIns="91444" bIns="91444" anchor="ctr" anchorCtr="0">
              <a:noAutofit/>
            </a:bodyPr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07" name="Google Shape;6811;p70"/>
            <p:cNvSpPr/>
            <p:nvPr>
              <p:custDataLst>
                <p:tags r:id="rId7"/>
              </p:custDataLst>
            </p:nvPr>
          </p:nvSpPr>
          <p:spPr>
            <a:xfrm>
              <a:off x="3755" y="2900"/>
              <a:ext cx="965" cy="318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44" tIns="91444" rIns="91444" bIns="91444" anchor="ctr" anchorCtr="0">
              <a:noAutofit/>
            </a:bodyPr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08" name="Google Shape;6811;p70"/>
            <p:cNvSpPr/>
            <p:nvPr>
              <p:custDataLst>
                <p:tags r:id="rId8"/>
              </p:custDataLst>
            </p:nvPr>
          </p:nvSpPr>
          <p:spPr>
            <a:xfrm>
              <a:off x="3755" y="3218"/>
              <a:ext cx="965" cy="318"/>
            </a:xfrm>
            <a:prstGeom prst="rect">
              <a:avLst/>
            </a:prstGeom>
            <a:solidFill>
              <a:srgbClr val="F2C1C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44" tIns="91444" rIns="91444" bIns="91444" anchor="ctr" anchorCtr="0">
              <a:noAutofit/>
            </a:bodyPr>
            <a:p>
              <a:pPr lvl="0" algn="ctr">
                <a:buSzTx/>
              </a:pPr>
              <a:endParaRPr lang="en-US" altLang="en-GB" sz="1200">
                <a:sym typeface="+mn-ea"/>
              </a:endParaRPr>
            </a:p>
          </p:txBody>
        </p:sp>
        <p:sp>
          <p:nvSpPr>
            <p:cNvPr id="309" name="Google Shape;6811;p70"/>
            <p:cNvSpPr/>
            <p:nvPr>
              <p:custDataLst>
                <p:tags r:id="rId9"/>
              </p:custDataLst>
            </p:nvPr>
          </p:nvSpPr>
          <p:spPr>
            <a:xfrm>
              <a:off x="3755" y="3536"/>
              <a:ext cx="965" cy="318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44" tIns="91444" rIns="91444" bIns="91444" anchor="ctr" anchorCtr="0">
              <a:noAutofit/>
            </a:bodyPr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10" name="Google Shape;6811;p70"/>
            <p:cNvSpPr/>
            <p:nvPr>
              <p:custDataLst>
                <p:tags r:id="rId10"/>
              </p:custDataLst>
            </p:nvPr>
          </p:nvSpPr>
          <p:spPr>
            <a:xfrm>
              <a:off x="4714" y="2264"/>
              <a:ext cx="965" cy="318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44" tIns="91444" rIns="91444" bIns="91444" anchor="ctr" anchorCtr="0">
              <a:noAutofit/>
            </a:bodyPr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11" name="Google Shape;6811;p70"/>
            <p:cNvSpPr/>
            <p:nvPr>
              <p:custDataLst>
                <p:tags r:id="rId11"/>
              </p:custDataLst>
            </p:nvPr>
          </p:nvSpPr>
          <p:spPr>
            <a:xfrm>
              <a:off x="4714" y="2582"/>
              <a:ext cx="965" cy="318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44" tIns="91444" rIns="91444" bIns="91444" anchor="ctr" anchorCtr="0">
              <a:noAutofit/>
            </a:bodyPr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12" name="Google Shape;6811;p70"/>
            <p:cNvSpPr/>
            <p:nvPr>
              <p:custDataLst>
                <p:tags r:id="rId12"/>
              </p:custDataLst>
            </p:nvPr>
          </p:nvSpPr>
          <p:spPr>
            <a:xfrm>
              <a:off x="4714" y="2900"/>
              <a:ext cx="965" cy="318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44" tIns="91444" rIns="91444" bIns="91444" anchor="ctr" anchorCtr="0">
              <a:noAutofit/>
            </a:bodyPr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13" name="Google Shape;6811;p70"/>
            <p:cNvSpPr/>
            <p:nvPr>
              <p:custDataLst>
                <p:tags r:id="rId13"/>
              </p:custDataLst>
            </p:nvPr>
          </p:nvSpPr>
          <p:spPr>
            <a:xfrm>
              <a:off x="4714" y="3218"/>
              <a:ext cx="965" cy="318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44" tIns="91444" rIns="91444" bIns="91444" anchor="ctr" anchorCtr="0">
              <a:noAutofit/>
            </a:bodyPr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14" name="Google Shape;6811;p70"/>
            <p:cNvSpPr/>
            <p:nvPr>
              <p:custDataLst>
                <p:tags r:id="rId14"/>
              </p:custDataLst>
            </p:nvPr>
          </p:nvSpPr>
          <p:spPr>
            <a:xfrm>
              <a:off x="4714" y="3536"/>
              <a:ext cx="965" cy="318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44" tIns="91444" rIns="91444" bIns="91444" anchor="ctr" anchorCtr="0">
              <a:noAutofit/>
            </a:bodyPr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15" name="Google Shape;6811;p70"/>
            <p:cNvSpPr/>
            <p:nvPr>
              <p:custDataLst>
                <p:tags r:id="rId15"/>
              </p:custDataLst>
            </p:nvPr>
          </p:nvSpPr>
          <p:spPr>
            <a:xfrm>
              <a:off x="5672" y="2264"/>
              <a:ext cx="965" cy="318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44" tIns="91444" rIns="91444" bIns="91444" anchor="ctr" anchorCtr="0">
              <a:noAutofit/>
            </a:bodyPr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16" name="Google Shape;6811;p70"/>
            <p:cNvSpPr/>
            <p:nvPr>
              <p:custDataLst>
                <p:tags r:id="rId16"/>
              </p:custDataLst>
            </p:nvPr>
          </p:nvSpPr>
          <p:spPr>
            <a:xfrm>
              <a:off x="5672" y="2582"/>
              <a:ext cx="965" cy="318"/>
            </a:xfrm>
            <a:prstGeom prst="rect">
              <a:avLst/>
            </a:prstGeom>
            <a:solidFill>
              <a:srgbClr val="D94F4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44" tIns="91444" rIns="91444" bIns="91444" anchor="ctr" anchorCtr="0">
              <a:noAutofit/>
            </a:bodyPr>
            <a:p>
              <a:pPr lvl="0" algn="ctr">
                <a:buSzTx/>
              </a:pPr>
              <a:endParaRPr lang="en-US" altLang="en-GB" sz="1200">
                <a:sym typeface="+mn-ea"/>
              </a:endParaRPr>
            </a:p>
          </p:txBody>
        </p:sp>
        <p:sp>
          <p:nvSpPr>
            <p:cNvPr id="317" name="Google Shape;6811;p70"/>
            <p:cNvSpPr/>
            <p:nvPr>
              <p:custDataLst>
                <p:tags r:id="rId17"/>
              </p:custDataLst>
            </p:nvPr>
          </p:nvSpPr>
          <p:spPr>
            <a:xfrm>
              <a:off x="5672" y="2900"/>
              <a:ext cx="965" cy="318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44" tIns="91444" rIns="91444" bIns="91444" anchor="ctr" anchorCtr="0">
              <a:noAutofit/>
            </a:bodyPr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18" name="Google Shape;6811;p70"/>
            <p:cNvSpPr/>
            <p:nvPr>
              <p:custDataLst>
                <p:tags r:id="rId18"/>
              </p:custDataLst>
            </p:nvPr>
          </p:nvSpPr>
          <p:spPr>
            <a:xfrm>
              <a:off x="5672" y="3218"/>
              <a:ext cx="965" cy="318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44" tIns="91444" rIns="91444" bIns="91444" anchor="ctr" anchorCtr="0">
              <a:noAutofit/>
            </a:bodyPr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19" name="Google Shape;6811;p70"/>
            <p:cNvSpPr/>
            <p:nvPr>
              <p:custDataLst>
                <p:tags r:id="rId19"/>
              </p:custDataLst>
            </p:nvPr>
          </p:nvSpPr>
          <p:spPr>
            <a:xfrm>
              <a:off x="5672" y="3536"/>
              <a:ext cx="965" cy="318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44" tIns="91444" rIns="91444" bIns="91444" anchor="ctr" anchorCtr="0">
              <a:noAutofit/>
            </a:bodyPr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20" name="Google Shape;6811;p70"/>
            <p:cNvSpPr/>
            <p:nvPr>
              <p:custDataLst>
                <p:tags r:id="rId20"/>
              </p:custDataLst>
            </p:nvPr>
          </p:nvSpPr>
          <p:spPr>
            <a:xfrm>
              <a:off x="6637" y="2264"/>
              <a:ext cx="965" cy="318"/>
            </a:xfrm>
            <a:prstGeom prst="rect">
              <a:avLst/>
            </a:prstGeom>
            <a:solidFill>
              <a:srgbClr val="B7272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44" tIns="91444" rIns="91444" bIns="91444" anchor="ctr" anchorCtr="0">
              <a:noAutofit/>
            </a:bodyPr>
            <a:p>
              <a:pPr lvl="0" algn="ctr">
                <a:buSzTx/>
              </a:pPr>
              <a:endParaRPr lang="en-US" altLang="en-GB" sz="1200">
                <a:sym typeface="+mn-ea"/>
              </a:endParaRPr>
            </a:p>
          </p:txBody>
        </p:sp>
        <p:sp>
          <p:nvSpPr>
            <p:cNvPr id="321" name="Google Shape;6811;p70"/>
            <p:cNvSpPr/>
            <p:nvPr>
              <p:custDataLst>
                <p:tags r:id="rId21"/>
              </p:custDataLst>
            </p:nvPr>
          </p:nvSpPr>
          <p:spPr>
            <a:xfrm>
              <a:off x="6637" y="2582"/>
              <a:ext cx="965" cy="318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44" tIns="91444" rIns="91444" bIns="91444" anchor="ctr" anchorCtr="0">
              <a:noAutofit/>
            </a:bodyPr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22" name="Google Shape;6811;p70"/>
            <p:cNvSpPr/>
            <p:nvPr>
              <p:custDataLst>
                <p:tags r:id="rId22"/>
              </p:custDataLst>
            </p:nvPr>
          </p:nvSpPr>
          <p:spPr>
            <a:xfrm>
              <a:off x="6637" y="2900"/>
              <a:ext cx="965" cy="318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44" tIns="91444" rIns="91444" bIns="91444" anchor="ctr" anchorCtr="0">
              <a:noAutofit/>
            </a:bodyPr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23" name="Google Shape;6811;p70"/>
            <p:cNvSpPr/>
            <p:nvPr>
              <p:custDataLst>
                <p:tags r:id="rId23"/>
              </p:custDataLst>
            </p:nvPr>
          </p:nvSpPr>
          <p:spPr>
            <a:xfrm>
              <a:off x="6637" y="3218"/>
              <a:ext cx="965" cy="318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44" tIns="91444" rIns="91444" bIns="91444" anchor="ctr" anchorCtr="0">
              <a:noAutofit/>
            </a:bodyPr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24" name="Google Shape;6811;p70"/>
            <p:cNvSpPr/>
            <p:nvPr>
              <p:custDataLst>
                <p:tags r:id="rId24"/>
              </p:custDataLst>
            </p:nvPr>
          </p:nvSpPr>
          <p:spPr>
            <a:xfrm>
              <a:off x="6637" y="3536"/>
              <a:ext cx="965" cy="318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44" tIns="91444" rIns="91444" bIns="91444" anchor="ctr" anchorCtr="0">
              <a:noAutofit/>
            </a:bodyPr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25" name="Google Shape;6811;p70"/>
            <p:cNvSpPr/>
            <p:nvPr>
              <p:custDataLst>
                <p:tags r:id="rId25"/>
              </p:custDataLst>
            </p:nvPr>
          </p:nvSpPr>
          <p:spPr>
            <a:xfrm>
              <a:off x="4714" y="2264"/>
              <a:ext cx="965" cy="318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44" tIns="91444" rIns="91444" bIns="91444" anchor="ctr" anchorCtr="0">
              <a:noAutofit/>
            </a:bodyPr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26" name="Google Shape;6811;p70"/>
            <p:cNvSpPr/>
            <p:nvPr>
              <p:custDataLst>
                <p:tags r:id="rId26"/>
              </p:custDataLst>
            </p:nvPr>
          </p:nvSpPr>
          <p:spPr>
            <a:xfrm>
              <a:off x="4714" y="2582"/>
              <a:ext cx="965" cy="318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44" tIns="91444" rIns="91444" bIns="91444" anchor="ctr" anchorCtr="0">
              <a:noAutofit/>
            </a:bodyPr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27" name="Google Shape;6811;p70"/>
            <p:cNvSpPr/>
            <p:nvPr>
              <p:custDataLst>
                <p:tags r:id="rId27"/>
              </p:custDataLst>
            </p:nvPr>
          </p:nvSpPr>
          <p:spPr>
            <a:xfrm>
              <a:off x="4714" y="2900"/>
              <a:ext cx="965" cy="318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44" tIns="91444" rIns="91444" bIns="91444" anchor="ctr" anchorCtr="0">
              <a:noAutofit/>
            </a:bodyPr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28" name="Google Shape;6811;p70"/>
            <p:cNvSpPr/>
            <p:nvPr>
              <p:custDataLst>
                <p:tags r:id="rId28"/>
              </p:custDataLst>
            </p:nvPr>
          </p:nvSpPr>
          <p:spPr>
            <a:xfrm>
              <a:off x="4714" y="3218"/>
              <a:ext cx="965" cy="318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44" tIns="91444" rIns="91444" bIns="91444" anchor="ctr" anchorCtr="0">
              <a:noAutofit/>
            </a:bodyPr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29" name="Google Shape;6811;p70"/>
            <p:cNvSpPr/>
            <p:nvPr>
              <p:custDataLst>
                <p:tags r:id="rId29"/>
              </p:custDataLst>
            </p:nvPr>
          </p:nvSpPr>
          <p:spPr>
            <a:xfrm>
              <a:off x="4714" y="3536"/>
              <a:ext cx="965" cy="318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44" tIns="91444" rIns="91444" bIns="91444" anchor="ctr" anchorCtr="0">
              <a:noAutofit/>
            </a:bodyPr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30" name="Google Shape;6811;p70"/>
            <p:cNvSpPr/>
            <p:nvPr>
              <p:custDataLst>
                <p:tags r:id="rId30"/>
              </p:custDataLst>
            </p:nvPr>
          </p:nvSpPr>
          <p:spPr>
            <a:xfrm>
              <a:off x="5672" y="3536"/>
              <a:ext cx="965" cy="318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44" tIns="91444" rIns="91444" bIns="91444" anchor="ctr" anchorCtr="0">
              <a:noAutofit/>
            </a:bodyPr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31" name="Google Shape;6811;p70"/>
            <p:cNvSpPr/>
            <p:nvPr>
              <p:custDataLst>
                <p:tags r:id="rId31"/>
              </p:custDataLst>
            </p:nvPr>
          </p:nvSpPr>
          <p:spPr>
            <a:xfrm>
              <a:off x="6637" y="3536"/>
              <a:ext cx="965" cy="318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44" tIns="91444" rIns="91444" bIns="91444" anchor="ctr" anchorCtr="0">
              <a:noAutofit/>
            </a:bodyPr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32" name="Google Shape;6811;p70"/>
            <p:cNvSpPr/>
            <p:nvPr>
              <p:custDataLst>
                <p:tags r:id="rId32"/>
              </p:custDataLst>
            </p:nvPr>
          </p:nvSpPr>
          <p:spPr>
            <a:xfrm>
              <a:off x="5672" y="3218"/>
              <a:ext cx="965" cy="318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44" tIns="91444" rIns="91444" bIns="91444" anchor="ctr" anchorCtr="0">
              <a:noAutofit/>
            </a:bodyPr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33" name="Google Shape;6811;p70"/>
            <p:cNvSpPr/>
            <p:nvPr>
              <p:custDataLst>
                <p:tags r:id="rId33"/>
              </p:custDataLst>
            </p:nvPr>
          </p:nvSpPr>
          <p:spPr>
            <a:xfrm>
              <a:off x="4714" y="2264"/>
              <a:ext cx="965" cy="318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44" tIns="91444" rIns="91444" bIns="91444" anchor="ctr" anchorCtr="0">
              <a:noAutofit/>
            </a:bodyPr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34" name="Google Shape;6811;p70"/>
            <p:cNvSpPr/>
            <p:nvPr>
              <p:custDataLst>
                <p:tags r:id="rId34"/>
              </p:custDataLst>
            </p:nvPr>
          </p:nvSpPr>
          <p:spPr>
            <a:xfrm>
              <a:off x="4714" y="2582"/>
              <a:ext cx="965" cy="318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44" tIns="91444" rIns="91444" bIns="91444" anchor="ctr" anchorCtr="0">
              <a:noAutofit/>
            </a:bodyPr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35" name="Google Shape;6811;p70"/>
            <p:cNvSpPr/>
            <p:nvPr>
              <p:custDataLst>
                <p:tags r:id="rId35"/>
              </p:custDataLst>
            </p:nvPr>
          </p:nvSpPr>
          <p:spPr>
            <a:xfrm>
              <a:off x="4714" y="2900"/>
              <a:ext cx="965" cy="318"/>
            </a:xfrm>
            <a:prstGeom prst="rect">
              <a:avLst/>
            </a:prstGeom>
            <a:solidFill>
              <a:srgbClr val="E4808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44" tIns="91444" rIns="91444" bIns="91444" anchor="ctr" anchorCtr="0">
              <a:noAutofit/>
            </a:bodyPr>
            <a:p>
              <a:pPr lvl="0" algn="ctr">
                <a:buSzTx/>
              </a:pPr>
              <a:endParaRPr lang="en-US" altLang="en-GB" sz="1200">
                <a:sym typeface="+mn-ea"/>
              </a:endParaRPr>
            </a:p>
          </p:txBody>
        </p:sp>
        <p:sp>
          <p:nvSpPr>
            <p:cNvPr id="336" name="Google Shape;6811;p70"/>
            <p:cNvSpPr/>
            <p:nvPr>
              <p:custDataLst>
                <p:tags r:id="rId36"/>
              </p:custDataLst>
            </p:nvPr>
          </p:nvSpPr>
          <p:spPr>
            <a:xfrm>
              <a:off x="4714" y="3218"/>
              <a:ext cx="965" cy="318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44" tIns="91444" rIns="91444" bIns="91444" anchor="ctr" anchorCtr="0">
              <a:noAutofit/>
            </a:bodyPr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37" name="Google Shape;6811;p70"/>
            <p:cNvSpPr/>
            <p:nvPr>
              <p:custDataLst>
                <p:tags r:id="rId37"/>
              </p:custDataLst>
            </p:nvPr>
          </p:nvSpPr>
          <p:spPr>
            <a:xfrm>
              <a:off x="4714" y="3536"/>
              <a:ext cx="965" cy="318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44" tIns="91444" rIns="91444" bIns="91444" anchor="ctr" anchorCtr="0">
              <a:noAutofit/>
            </a:bodyPr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38" name="Google Shape;6811;p70"/>
            <p:cNvSpPr/>
            <p:nvPr>
              <p:custDataLst>
                <p:tags r:id="rId38"/>
              </p:custDataLst>
            </p:nvPr>
          </p:nvSpPr>
          <p:spPr>
            <a:xfrm>
              <a:off x="5672" y="3536"/>
              <a:ext cx="965" cy="318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44" tIns="91444" rIns="91444" bIns="91444" anchor="ctr" anchorCtr="0">
              <a:noAutofit/>
            </a:bodyPr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39" name="Google Shape;6811;p70"/>
            <p:cNvSpPr/>
            <p:nvPr>
              <p:custDataLst>
                <p:tags r:id="rId39"/>
              </p:custDataLst>
            </p:nvPr>
          </p:nvSpPr>
          <p:spPr>
            <a:xfrm>
              <a:off x="6637" y="3536"/>
              <a:ext cx="965" cy="318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44" tIns="91444" rIns="91444" bIns="91444" anchor="ctr" anchorCtr="0">
              <a:noAutofit/>
            </a:bodyPr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40" name="文本框 339"/>
            <p:cNvSpPr txBox="1"/>
            <p:nvPr/>
          </p:nvSpPr>
          <p:spPr>
            <a:xfrm>
              <a:off x="2797" y="1878"/>
              <a:ext cx="965" cy="38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/>
              <a:r>
                <a:rPr lang="en-US" sz="1000">
                  <a:sym typeface="+mn-ea"/>
                </a:rPr>
                <a:t>Fold1</a:t>
              </a:r>
              <a:endParaRPr lang="en-US" altLang="en-US" sz="1000">
                <a:sym typeface="+mn-ea"/>
              </a:endParaRPr>
            </a:p>
          </p:txBody>
        </p:sp>
        <p:sp>
          <p:nvSpPr>
            <p:cNvPr id="341" name="文本框 340"/>
            <p:cNvSpPr txBox="1"/>
            <p:nvPr>
              <p:custDataLst>
                <p:tags r:id="rId40"/>
              </p:custDataLst>
            </p:nvPr>
          </p:nvSpPr>
          <p:spPr>
            <a:xfrm>
              <a:off x="3749" y="1878"/>
              <a:ext cx="965" cy="38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/>
              <a:r>
                <a:rPr lang="en-US" sz="1000">
                  <a:sym typeface="+mn-ea"/>
                </a:rPr>
                <a:t>Fold2</a:t>
              </a:r>
              <a:endParaRPr lang="en-US" altLang="en-US" sz="1000">
                <a:sym typeface="+mn-ea"/>
              </a:endParaRPr>
            </a:p>
          </p:txBody>
        </p:sp>
        <p:sp>
          <p:nvSpPr>
            <p:cNvPr id="342" name="文本框 341"/>
            <p:cNvSpPr txBox="1"/>
            <p:nvPr>
              <p:custDataLst>
                <p:tags r:id="rId41"/>
              </p:custDataLst>
            </p:nvPr>
          </p:nvSpPr>
          <p:spPr>
            <a:xfrm>
              <a:off x="4707" y="1878"/>
              <a:ext cx="965" cy="38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/>
              <a:r>
                <a:rPr lang="en-US" sz="1000">
                  <a:sym typeface="+mn-ea"/>
                </a:rPr>
                <a:t>Fold3</a:t>
              </a:r>
              <a:endParaRPr lang="en-US" altLang="en-US" sz="1000">
                <a:sym typeface="+mn-ea"/>
              </a:endParaRPr>
            </a:p>
          </p:txBody>
        </p:sp>
        <p:sp>
          <p:nvSpPr>
            <p:cNvPr id="343" name="文本框 342"/>
            <p:cNvSpPr txBox="1"/>
            <p:nvPr>
              <p:custDataLst>
                <p:tags r:id="rId42"/>
              </p:custDataLst>
            </p:nvPr>
          </p:nvSpPr>
          <p:spPr>
            <a:xfrm>
              <a:off x="5679" y="1878"/>
              <a:ext cx="965" cy="38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/>
              <a:r>
                <a:rPr lang="en-US" sz="1000">
                  <a:sym typeface="+mn-ea"/>
                </a:rPr>
                <a:t>Fold4</a:t>
              </a:r>
              <a:endParaRPr lang="en-US" altLang="en-US" sz="1000">
                <a:sym typeface="+mn-ea"/>
              </a:endParaRPr>
            </a:p>
          </p:txBody>
        </p:sp>
        <p:sp>
          <p:nvSpPr>
            <p:cNvPr id="344" name="文本框 343"/>
            <p:cNvSpPr txBox="1"/>
            <p:nvPr>
              <p:custDataLst>
                <p:tags r:id="rId43"/>
              </p:custDataLst>
            </p:nvPr>
          </p:nvSpPr>
          <p:spPr>
            <a:xfrm>
              <a:off x="6637" y="1878"/>
              <a:ext cx="965" cy="38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/>
              <a:r>
                <a:rPr lang="en-US" sz="1000">
                  <a:sym typeface="+mn-ea"/>
                </a:rPr>
                <a:t>Fold5</a:t>
              </a:r>
              <a:endParaRPr lang="en-US" altLang="en-US" sz="1000">
                <a:sym typeface="+mn-ea"/>
              </a:endParaRPr>
            </a:p>
          </p:txBody>
        </p:sp>
        <p:sp>
          <p:nvSpPr>
            <p:cNvPr id="346" name="Google Shape;6811;p70"/>
            <p:cNvSpPr/>
            <p:nvPr>
              <p:custDataLst>
                <p:tags r:id="rId44"/>
              </p:custDataLst>
            </p:nvPr>
          </p:nvSpPr>
          <p:spPr>
            <a:xfrm>
              <a:off x="8330" y="2264"/>
              <a:ext cx="965" cy="318"/>
            </a:xfrm>
            <a:prstGeom prst="rect">
              <a:avLst/>
            </a:prstGeom>
            <a:solidFill>
              <a:srgbClr val="B7272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44" tIns="91444" rIns="91444" bIns="91444" anchor="ctr" anchorCtr="0">
              <a:noAutofit/>
            </a:bodyPr>
            <a:p>
              <a:pPr lvl="0" algn="ctr">
                <a:buSzTx/>
              </a:pPr>
              <a:endParaRPr lang="en-US" altLang="en-GB" sz="1200">
                <a:sym typeface="+mn-ea"/>
              </a:endParaRPr>
            </a:p>
          </p:txBody>
        </p:sp>
        <p:sp>
          <p:nvSpPr>
            <p:cNvPr id="347" name="Google Shape;6811;p70"/>
            <p:cNvSpPr/>
            <p:nvPr>
              <p:custDataLst>
                <p:tags r:id="rId45"/>
              </p:custDataLst>
            </p:nvPr>
          </p:nvSpPr>
          <p:spPr>
            <a:xfrm>
              <a:off x="8330" y="2582"/>
              <a:ext cx="965" cy="318"/>
            </a:xfrm>
            <a:prstGeom prst="rect">
              <a:avLst/>
            </a:prstGeom>
            <a:solidFill>
              <a:srgbClr val="D94F4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44" tIns="91444" rIns="91444" bIns="91444" anchor="ctr" anchorCtr="0">
              <a:noAutofit/>
            </a:bodyPr>
            <a:p>
              <a:pPr lvl="0" algn="ctr">
                <a:buSzTx/>
              </a:pPr>
              <a:endParaRPr lang="en-US" altLang="en-GB" sz="1200">
                <a:sym typeface="+mn-ea"/>
              </a:endParaRPr>
            </a:p>
          </p:txBody>
        </p:sp>
        <p:sp>
          <p:nvSpPr>
            <p:cNvPr id="348" name="Google Shape;6811;p70"/>
            <p:cNvSpPr/>
            <p:nvPr>
              <p:custDataLst>
                <p:tags r:id="rId46"/>
              </p:custDataLst>
            </p:nvPr>
          </p:nvSpPr>
          <p:spPr>
            <a:xfrm>
              <a:off x="8330" y="2900"/>
              <a:ext cx="965" cy="318"/>
            </a:xfrm>
            <a:prstGeom prst="rect">
              <a:avLst/>
            </a:prstGeom>
            <a:solidFill>
              <a:srgbClr val="E4808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44" tIns="91444" rIns="91444" bIns="91444" anchor="ctr" anchorCtr="0">
              <a:noAutofit/>
            </a:bodyPr>
            <a:p>
              <a:pPr lvl="0" algn="ctr">
                <a:buSzTx/>
              </a:pPr>
              <a:endParaRPr lang="en-US" altLang="en-GB" sz="1200">
                <a:sym typeface="+mn-ea"/>
              </a:endParaRPr>
            </a:p>
          </p:txBody>
        </p:sp>
        <p:sp>
          <p:nvSpPr>
            <p:cNvPr id="349" name="Google Shape;6811;p70"/>
            <p:cNvSpPr/>
            <p:nvPr>
              <p:custDataLst>
                <p:tags r:id="rId47"/>
              </p:custDataLst>
            </p:nvPr>
          </p:nvSpPr>
          <p:spPr>
            <a:xfrm>
              <a:off x="8330" y="3218"/>
              <a:ext cx="965" cy="318"/>
            </a:xfrm>
            <a:prstGeom prst="rect">
              <a:avLst/>
            </a:prstGeom>
            <a:solidFill>
              <a:srgbClr val="F2C1C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44" tIns="91444" rIns="91444" bIns="91444" anchor="ctr" anchorCtr="0">
              <a:noAutofit/>
            </a:bodyPr>
            <a:p>
              <a:pPr lvl="0" algn="ctr">
                <a:buSzTx/>
              </a:pPr>
              <a:endParaRPr lang="en-US" altLang="en-GB" sz="1200">
                <a:sym typeface="+mn-ea"/>
              </a:endParaRPr>
            </a:p>
          </p:txBody>
        </p:sp>
        <p:sp>
          <p:nvSpPr>
            <p:cNvPr id="350" name="Google Shape;6811;p70"/>
            <p:cNvSpPr/>
            <p:nvPr>
              <p:custDataLst>
                <p:tags r:id="rId48"/>
              </p:custDataLst>
            </p:nvPr>
          </p:nvSpPr>
          <p:spPr>
            <a:xfrm>
              <a:off x="8330" y="3536"/>
              <a:ext cx="965" cy="318"/>
            </a:xfrm>
            <a:prstGeom prst="rect">
              <a:avLst/>
            </a:prstGeom>
            <a:solidFill>
              <a:srgbClr val="FBEAEA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44" tIns="91444" rIns="91444" bIns="91444" anchor="ctr" anchorCtr="0">
              <a:noAutofit/>
            </a:bodyPr>
            <a:p>
              <a:pPr lvl="0" algn="ctr">
                <a:buSzTx/>
              </a:pPr>
              <a:endParaRPr lang="en-US" altLang="en-GB" sz="1200">
                <a:sym typeface="+mn-ea"/>
              </a:endParaRPr>
            </a:p>
          </p:txBody>
        </p:sp>
        <p:cxnSp>
          <p:nvCxnSpPr>
            <p:cNvPr id="351" name="Google Shape;6824;p70"/>
            <p:cNvCxnSpPr/>
            <p:nvPr>
              <p:custDataLst>
                <p:tags r:id="rId49"/>
              </p:custDataLst>
            </p:nvPr>
          </p:nvCxnSpPr>
          <p:spPr>
            <a:xfrm flipV="1">
              <a:off x="7598" y="2423"/>
              <a:ext cx="732" cy="3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52" name="Google Shape;6824;p70"/>
            <p:cNvCxnSpPr>
              <a:stCxn id="321" idx="1"/>
            </p:cNvCxnSpPr>
            <p:nvPr>
              <p:custDataLst>
                <p:tags r:id="rId50"/>
              </p:custDataLst>
            </p:nvPr>
          </p:nvCxnSpPr>
          <p:spPr>
            <a:xfrm>
              <a:off x="6637" y="2741"/>
              <a:ext cx="1693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53" name="Google Shape;6824;p70"/>
            <p:cNvCxnSpPr>
              <a:stCxn id="335" idx="3"/>
            </p:cNvCxnSpPr>
            <p:nvPr>
              <p:custDataLst>
                <p:tags r:id="rId51"/>
              </p:custDataLst>
            </p:nvPr>
          </p:nvCxnSpPr>
          <p:spPr>
            <a:xfrm>
              <a:off x="5679" y="3059"/>
              <a:ext cx="2651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54" name="Google Shape;6824;p70"/>
            <p:cNvCxnSpPr>
              <a:stCxn id="336" idx="1"/>
            </p:cNvCxnSpPr>
            <p:nvPr>
              <p:custDataLst>
                <p:tags r:id="rId52"/>
              </p:custDataLst>
            </p:nvPr>
          </p:nvCxnSpPr>
          <p:spPr>
            <a:xfrm>
              <a:off x="4714" y="3377"/>
              <a:ext cx="3616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55" name="Google Shape;6824;p70"/>
            <p:cNvCxnSpPr>
              <a:stCxn id="309" idx="1"/>
            </p:cNvCxnSpPr>
            <p:nvPr>
              <p:custDataLst>
                <p:tags r:id="rId53"/>
              </p:custDataLst>
            </p:nvPr>
          </p:nvCxnSpPr>
          <p:spPr>
            <a:xfrm>
              <a:off x="3755" y="3695"/>
              <a:ext cx="4575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356" name="Google Shape;6767;p70"/>
            <p:cNvSpPr/>
            <p:nvPr>
              <p:custDataLst>
                <p:tags r:id="rId54"/>
              </p:custDataLst>
            </p:nvPr>
          </p:nvSpPr>
          <p:spPr>
            <a:xfrm>
              <a:off x="2784" y="1147"/>
              <a:ext cx="971" cy="366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44" tIns="91444" rIns="91444" bIns="91444" anchor="ctr" anchorCtr="0">
              <a:noAutofit/>
            </a:bodyPr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altLang="en-US" sz="1000" b="1">
                  <a:ea typeface="宋体" panose="02010600030101010101" pitchFamily="2" charset="-122"/>
                </a:rPr>
                <a:t>训练集</a:t>
              </a:r>
              <a:endParaRPr lang="zh-CN" altLang="en-US" sz="1000" b="1">
                <a:ea typeface="宋体" panose="02010600030101010101" pitchFamily="2" charset="-122"/>
              </a:endParaRPr>
            </a:p>
          </p:txBody>
        </p:sp>
        <p:sp>
          <p:nvSpPr>
            <p:cNvPr id="357" name="Google Shape;6766;p70"/>
            <p:cNvSpPr/>
            <p:nvPr>
              <p:custDataLst>
                <p:tags r:id="rId55"/>
              </p:custDataLst>
            </p:nvPr>
          </p:nvSpPr>
          <p:spPr>
            <a:xfrm>
              <a:off x="4017" y="1146"/>
              <a:ext cx="965" cy="367"/>
            </a:xfrm>
            <a:prstGeom prst="rect">
              <a:avLst/>
            </a:prstGeom>
            <a:gradFill>
              <a:gsLst>
                <a:gs pos="26000">
                  <a:srgbClr val="FBEAEA"/>
                </a:gs>
                <a:gs pos="90000">
                  <a:srgbClr val="B72727"/>
                </a:gs>
              </a:gsLst>
              <a:lin ang="0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44" tIns="91444" rIns="91444" bIns="91444" anchor="ctr" anchorCtr="0">
              <a:noAutofit/>
            </a:bodyPr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altLang="en-US" sz="1000" b="1">
                  <a:ea typeface="宋体" panose="02010600030101010101" pitchFamily="2" charset="-122"/>
                </a:rPr>
                <a:t>测试集</a:t>
              </a:r>
              <a:endParaRPr lang="zh-CN" altLang="en-US" sz="1000" b="1">
                <a:ea typeface="宋体" panose="02010600030101010101" pitchFamily="2" charset="-122"/>
              </a:endParaRPr>
            </a:p>
          </p:txBody>
        </p:sp>
        <p:sp>
          <p:nvSpPr>
            <p:cNvPr id="358" name="文本框 357"/>
            <p:cNvSpPr txBox="1"/>
            <p:nvPr/>
          </p:nvSpPr>
          <p:spPr>
            <a:xfrm>
              <a:off x="1819" y="2264"/>
              <a:ext cx="965" cy="318"/>
            </a:xfrm>
            <a:prstGeom prst="rect">
              <a:avLst/>
            </a:prstGeom>
            <a:noFill/>
          </p:spPr>
          <p:txBody>
            <a:bodyPr wrap="square" rtlCol="0" anchor="t">
              <a:noAutofit/>
            </a:bodyPr>
            <a:p>
              <a:pPr algn="ctr"/>
              <a:r>
                <a:rPr lang="en-US" sz="1000">
                  <a:sym typeface="+mn-ea"/>
                </a:rPr>
                <a:t>Split1</a:t>
              </a:r>
              <a:endParaRPr lang="en-US" altLang="en-US" sz="1000">
                <a:sym typeface="+mn-ea"/>
              </a:endParaRPr>
            </a:p>
          </p:txBody>
        </p:sp>
        <p:sp>
          <p:nvSpPr>
            <p:cNvPr id="359" name="文本框 358"/>
            <p:cNvSpPr txBox="1"/>
            <p:nvPr/>
          </p:nvSpPr>
          <p:spPr>
            <a:xfrm>
              <a:off x="1819" y="2582"/>
              <a:ext cx="965" cy="318"/>
            </a:xfrm>
            <a:prstGeom prst="rect">
              <a:avLst/>
            </a:prstGeom>
            <a:noFill/>
          </p:spPr>
          <p:txBody>
            <a:bodyPr wrap="square" rtlCol="0" anchor="t">
              <a:noAutofit/>
            </a:bodyPr>
            <a:p>
              <a:pPr algn="ctr"/>
              <a:r>
                <a:rPr lang="en-US" sz="1000">
                  <a:sym typeface="+mn-ea"/>
                </a:rPr>
                <a:t>Split2</a:t>
              </a:r>
              <a:endParaRPr lang="en-US" altLang="en-US" sz="1000">
                <a:sym typeface="+mn-ea"/>
              </a:endParaRPr>
            </a:p>
          </p:txBody>
        </p:sp>
        <p:sp>
          <p:nvSpPr>
            <p:cNvPr id="360" name="文本框 359"/>
            <p:cNvSpPr txBox="1"/>
            <p:nvPr/>
          </p:nvSpPr>
          <p:spPr>
            <a:xfrm>
              <a:off x="1819" y="2900"/>
              <a:ext cx="965" cy="318"/>
            </a:xfrm>
            <a:prstGeom prst="rect">
              <a:avLst/>
            </a:prstGeom>
            <a:noFill/>
          </p:spPr>
          <p:txBody>
            <a:bodyPr wrap="square" rtlCol="0" anchor="t">
              <a:noAutofit/>
            </a:bodyPr>
            <a:p>
              <a:pPr algn="ctr"/>
              <a:r>
                <a:rPr lang="en-US" sz="1000">
                  <a:sym typeface="+mn-ea"/>
                </a:rPr>
                <a:t>Split3</a:t>
              </a:r>
              <a:endParaRPr lang="en-US" altLang="en-US" sz="1000">
                <a:sym typeface="+mn-ea"/>
              </a:endParaRPr>
            </a:p>
          </p:txBody>
        </p:sp>
        <p:sp>
          <p:nvSpPr>
            <p:cNvPr id="361" name="文本框 360"/>
            <p:cNvSpPr txBox="1"/>
            <p:nvPr/>
          </p:nvSpPr>
          <p:spPr>
            <a:xfrm>
              <a:off x="1832" y="3218"/>
              <a:ext cx="965" cy="318"/>
            </a:xfrm>
            <a:prstGeom prst="rect">
              <a:avLst/>
            </a:prstGeom>
            <a:noFill/>
          </p:spPr>
          <p:txBody>
            <a:bodyPr wrap="square" rtlCol="0" anchor="t">
              <a:noAutofit/>
            </a:bodyPr>
            <a:p>
              <a:pPr algn="ctr"/>
              <a:r>
                <a:rPr lang="en-US" sz="1000">
                  <a:sym typeface="+mn-ea"/>
                </a:rPr>
                <a:t>Split4</a:t>
              </a:r>
              <a:endParaRPr lang="en-US" altLang="en-US" sz="1000">
                <a:sym typeface="+mn-ea"/>
              </a:endParaRPr>
            </a:p>
          </p:txBody>
        </p:sp>
        <p:sp>
          <p:nvSpPr>
            <p:cNvPr id="362" name="文本框 361"/>
            <p:cNvSpPr txBox="1"/>
            <p:nvPr/>
          </p:nvSpPr>
          <p:spPr>
            <a:xfrm>
              <a:off x="1832" y="3536"/>
              <a:ext cx="965" cy="318"/>
            </a:xfrm>
            <a:prstGeom prst="rect">
              <a:avLst/>
            </a:prstGeom>
            <a:noFill/>
          </p:spPr>
          <p:txBody>
            <a:bodyPr wrap="square" rtlCol="0" anchor="t">
              <a:noAutofit/>
            </a:bodyPr>
            <a:p>
              <a:pPr algn="ctr"/>
              <a:r>
                <a:rPr lang="en-US" sz="1000">
                  <a:sym typeface="+mn-ea"/>
                </a:rPr>
                <a:t>Split5</a:t>
              </a:r>
              <a:endParaRPr lang="en-US" altLang="en-US" sz="1000">
                <a:sym typeface="+mn-ea"/>
              </a:endParaRPr>
            </a:p>
          </p:txBody>
        </p:sp>
        <p:cxnSp>
          <p:nvCxnSpPr>
            <p:cNvPr id="364" name="肘形连接符 363"/>
            <p:cNvCxnSpPr>
              <a:stCxn id="346" idx="3"/>
              <a:endCxn id="365" idx="1"/>
            </p:cNvCxnSpPr>
            <p:nvPr/>
          </p:nvCxnSpPr>
          <p:spPr>
            <a:xfrm>
              <a:off x="9295" y="2423"/>
              <a:ext cx="863" cy="637"/>
            </a:xfrm>
            <a:prstGeom prst="bentConnector3">
              <a:avLst>
                <a:gd name="adj1" fmla="val 50058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365" name="Google Shape;6766;p70"/>
            <p:cNvSpPr/>
            <p:nvPr>
              <p:custDataLst>
                <p:tags r:id="rId56"/>
              </p:custDataLst>
            </p:nvPr>
          </p:nvSpPr>
          <p:spPr>
            <a:xfrm>
              <a:off x="10158" y="2877"/>
              <a:ext cx="1181" cy="365"/>
            </a:xfrm>
            <a:prstGeom prst="rect">
              <a:avLst/>
            </a:prstGeom>
            <a:solidFill>
              <a:srgbClr val="E47F7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44" tIns="91444" rIns="91444" bIns="91444" anchor="ctr" anchorCtr="0">
              <a:noAutofit/>
            </a:bodyPr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altLang="en-US" sz="1000" b="1">
                  <a:ea typeface="宋体" panose="02010600030101010101" pitchFamily="2" charset="-122"/>
                </a:rPr>
                <a:t>平均误差</a:t>
              </a:r>
              <a:endParaRPr lang="zh-CN" altLang="en-US" sz="1200">
                <a:ea typeface="宋体" panose="02010600030101010101" pitchFamily="2" charset="-122"/>
              </a:endParaRPr>
            </a:p>
          </p:txBody>
        </p:sp>
        <p:cxnSp>
          <p:nvCxnSpPr>
            <p:cNvPr id="366" name="肘形连接符 365"/>
            <p:cNvCxnSpPr>
              <a:stCxn id="347" idx="3"/>
              <a:endCxn id="365" idx="1"/>
            </p:cNvCxnSpPr>
            <p:nvPr/>
          </p:nvCxnSpPr>
          <p:spPr>
            <a:xfrm>
              <a:off x="9295" y="2741"/>
              <a:ext cx="863" cy="319"/>
            </a:xfrm>
            <a:prstGeom prst="bentConnector3">
              <a:avLst>
                <a:gd name="adj1" fmla="val 50058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67" name="肘形连接符 366"/>
            <p:cNvCxnSpPr>
              <a:stCxn id="348" idx="3"/>
              <a:endCxn id="365" idx="1"/>
            </p:cNvCxnSpPr>
            <p:nvPr/>
          </p:nvCxnSpPr>
          <p:spPr>
            <a:xfrm>
              <a:off x="9295" y="3059"/>
              <a:ext cx="863" cy="1"/>
            </a:xfrm>
            <a:prstGeom prst="bentConnector3">
              <a:avLst>
                <a:gd name="adj1" fmla="val 50058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68" name="肘形连接符 367"/>
            <p:cNvCxnSpPr>
              <a:stCxn id="349" idx="3"/>
              <a:endCxn id="365" idx="1"/>
            </p:cNvCxnSpPr>
            <p:nvPr/>
          </p:nvCxnSpPr>
          <p:spPr>
            <a:xfrm flipV="1">
              <a:off x="9295" y="3060"/>
              <a:ext cx="863" cy="317"/>
            </a:xfrm>
            <a:prstGeom prst="bentConnector3">
              <a:avLst>
                <a:gd name="adj1" fmla="val 50058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69" name="肘形连接符 368"/>
            <p:cNvCxnSpPr>
              <a:stCxn id="350" idx="3"/>
              <a:endCxn id="365" idx="1"/>
            </p:cNvCxnSpPr>
            <p:nvPr/>
          </p:nvCxnSpPr>
          <p:spPr>
            <a:xfrm flipV="1">
              <a:off x="9295" y="3060"/>
              <a:ext cx="863" cy="635"/>
            </a:xfrm>
            <a:prstGeom prst="bentConnector3">
              <a:avLst>
                <a:gd name="adj1" fmla="val 50058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pic>
        <p:nvPicPr>
          <p:cNvPr id="440" name="图片 439"/>
          <p:cNvPicPr>
            <a:picLocks noChangeAspect="1"/>
          </p:cNvPicPr>
          <p:nvPr/>
        </p:nvPicPr>
        <p:blipFill>
          <a:blip r:embed="rId57"/>
          <a:stretch>
            <a:fillRect/>
          </a:stretch>
        </p:blipFill>
        <p:spPr>
          <a:xfrm>
            <a:off x="990600" y="4538345"/>
            <a:ext cx="11193780" cy="320675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7" name="组合 6"/>
          <p:cNvGrpSpPr/>
          <p:nvPr/>
        </p:nvGrpSpPr>
        <p:grpSpPr>
          <a:xfrm>
            <a:off x="3665855" y="2562860"/>
            <a:ext cx="10333355" cy="4636770"/>
            <a:chOff x="5773" y="4036"/>
            <a:chExt cx="16273" cy="7302"/>
          </a:xfrm>
        </p:grpSpPr>
        <p:pic>
          <p:nvPicPr>
            <p:cNvPr id="-2147482605" name="图片 3"/>
            <p:cNvPicPr>
              <a:picLocks noChangeAspect="1"/>
            </p:cNvPicPr>
            <p:nvPr/>
          </p:nvPicPr>
          <p:blipFill>
            <a:blip r:embed="rId1"/>
            <a:srcRect l="19612" b="9747"/>
            <a:stretch>
              <a:fillRect/>
            </a:stretch>
          </p:blipFill>
          <p:spPr>
            <a:xfrm>
              <a:off x="8922" y="4036"/>
              <a:ext cx="13125" cy="7303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4" name="文本框 3"/>
            <p:cNvSpPr txBox="1"/>
            <p:nvPr/>
          </p:nvSpPr>
          <p:spPr>
            <a:xfrm>
              <a:off x="5773" y="5107"/>
              <a:ext cx="2925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2400" b="1">
                  <a:latin typeface="宋体" panose="02010600030101010101" pitchFamily="2" charset="-122"/>
                  <a:ea typeface="宋体" panose="02010600030101010101" pitchFamily="2" charset="-122"/>
                </a:rPr>
                <a:t>手写甲骨文</a:t>
              </a:r>
              <a:endParaRPr lang="zh-CN" altLang="en-US" sz="2400" b="1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5773" y="7459"/>
              <a:ext cx="2925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2400" b="1">
                  <a:latin typeface="宋体" panose="02010600030101010101" pitchFamily="2" charset="-122"/>
                  <a:ea typeface="宋体" panose="02010600030101010101" pitchFamily="2" charset="-122"/>
                </a:rPr>
                <a:t>拓片甲骨文</a:t>
              </a:r>
              <a:endParaRPr lang="zh-CN" altLang="en-US" sz="2400" b="1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5773" y="9811"/>
              <a:ext cx="2925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2400" b="1">
                  <a:latin typeface="宋体" panose="02010600030101010101" pitchFamily="2" charset="-122"/>
                  <a:ea typeface="宋体" panose="02010600030101010101" pitchFamily="2" charset="-122"/>
                </a:rPr>
                <a:t>临摹甲骨文</a:t>
              </a:r>
              <a:endParaRPr lang="zh-CN" altLang="en-US" sz="2400" b="1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2030" y="7610475"/>
            <a:ext cx="10337800" cy="464185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图片 5" descr="Figure_2-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1384280" cy="6903720"/>
          </a:xfrm>
          <a:prstGeom prst="rect">
            <a:avLst/>
          </a:prstGeom>
        </p:spPr>
      </p:pic>
      <p:pic>
        <p:nvPicPr>
          <p:cNvPr id="7" name="图片 6" descr="Figure_2-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9530" y="7200265"/>
            <a:ext cx="11384280" cy="690372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Figure_3-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1384280" cy="6903720"/>
          </a:xfrm>
          <a:prstGeom prst="rect">
            <a:avLst/>
          </a:prstGeom>
        </p:spPr>
      </p:pic>
      <p:pic>
        <p:nvPicPr>
          <p:cNvPr id="3" name="图片 2" descr="Figure_3-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55" y="7200265"/>
            <a:ext cx="11384280" cy="690372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/>
        </p:nvSpPr>
        <p:spPr>
          <a:xfrm>
            <a:off x="233045" y="300355"/>
            <a:ext cx="1412367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>
                <a:latin typeface="宋体" panose="02010600030101010101" pitchFamily="2" charset="-122"/>
                <a:ea typeface="宋体" panose="02010600030101010101" pitchFamily="2" charset="-122"/>
              </a:rPr>
              <a:t>3. </a:t>
            </a:r>
            <a:r>
              <a:rPr lang="zh-CN" altLang="en-US" sz="2800" b="1">
                <a:latin typeface="宋体" panose="02010600030101010101" pitchFamily="2" charset="-122"/>
                <a:ea typeface="宋体" panose="02010600030101010101" pitchFamily="2" charset="-122"/>
              </a:rPr>
              <a:t>边缘检测</a:t>
            </a:r>
            <a:r>
              <a:rPr lang="en-US" altLang="zh-CN" sz="2800" b="1">
                <a:latin typeface="宋体" panose="02010600030101010101" pitchFamily="2" charset="-122"/>
                <a:ea typeface="宋体" panose="02010600030101010101" pitchFamily="2" charset="-122"/>
              </a:rPr>
              <a:t>——Canny算法</a:t>
            </a:r>
            <a:endParaRPr lang="en-US" altLang="zh-CN" sz="2800" b="1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4" name="图片 3" descr="Figure_1-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822325"/>
            <a:ext cx="7315200" cy="6903720"/>
          </a:xfrm>
          <a:prstGeom prst="rect">
            <a:avLst/>
          </a:prstGeom>
        </p:spPr>
      </p:pic>
      <p:pic>
        <p:nvPicPr>
          <p:cNvPr id="6" name="图片 5" descr="Figure_1-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6735" y="822325"/>
            <a:ext cx="7315200" cy="6903720"/>
          </a:xfrm>
          <a:prstGeom prst="rect">
            <a:avLst/>
          </a:prstGeom>
        </p:spPr>
      </p:pic>
      <p:pic>
        <p:nvPicPr>
          <p:cNvPr id="7" name="图片 6" descr="Figure_1-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2685" y="7545705"/>
            <a:ext cx="109728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/>
        </p:nvSpPr>
        <p:spPr>
          <a:xfrm>
            <a:off x="233045" y="300355"/>
            <a:ext cx="1412367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>
                <a:latin typeface="宋体" panose="02010600030101010101" pitchFamily="2" charset="-122"/>
                <a:ea typeface="宋体" panose="02010600030101010101" pitchFamily="2" charset="-122"/>
              </a:rPr>
              <a:t>3. </a:t>
            </a:r>
            <a:r>
              <a:rPr lang="zh-CN" altLang="en-US" sz="2800" b="1">
                <a:latin typeface="宋体" panose="02010600030101010101" pitchFamily="2" charset="-122"/>
                <a:ea typeface="宋体" panose="02010600030101010101" pitchFamily="2" charset="-122"/>
              </a:rPr>
              <a:t>边缘检测</a:t>
            </a:r>
            <a:r>
              <a:rPr lang="en-US" altLang="zh-CN" sz="2800" b="1">
                <a:latin typeface="宋体" panose="02010600030101010101" pitchFamily="2" charset="-122"/>
                <a:ea typeface="宋体" panose="02010600030101010101" pitchFamily="2" charset="-122"/>
              </a:rPr>
              <a:t>——Canny算法</a:t>
            </a:r>
            <a:endParaRPr lang="en-US" altLang="zh-CN" sz="2800" b="1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2" name="图片 1" descr="Figure_2-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003300"/>
            <a:ext cx="7315200" cy="6903720"/>
          </a:xfrm>
          <a:prstGeom prst="rect">
            <a:avLst/>
          </a:prstGeom>
        </p:spPr>
      </p:pic>
      <p:pic>
        <p:nvPicPr>
          <p:cNvPr id="3" name="图片 2" descr="Figure_2-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6355" y="1003300"/>
            <a:ext cx="7315200" cy="6903720"/>
          </a:xfrm>
          <a:prstGeom prst="rect">
            <a:avLst/>
          </a:prstGeom>
        </p:spPr>
      </p:pic>
      <p:pic>
        <p:nvPicPr>
          <p:cNvPr id="8" name="图片 7" descr="Figure_2-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7295" y="7907020"/>
            <a:ext cx="109728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/>
        </p:nvSpPr>
        <p:spPr>
          <a:xfrm>
            <a:off x="233045" y="300355"/>
            <a:ext cx="1412367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>
                <a:latin typeface="宋体" panose="02010600030101010101" pitchFamily="2" charset="-122"/>
                <a:ea typeface="宋体" panose="02010600030101010101" pitchFamily="2" charset="-122"/>
              </a:rPr>
              <a:t>3. </a:t>
            </a:r>
            <a:r>
              <a:rPr lang="zh-CN" altLang="en-US" sz="2800" b="1">
                <a:latin typeface="宋体" panose="02010600030101010101" pitchFamily="2" charset="-122"/>
                <a:ea typeface="宋体" panose="02010600030101010101" pitchFamily="2" charset="-122"/>
              </a:rPr>
              <a:t>边缘检测</a:t>
            </a:r>
            <a:r>
              <a:rPr lang="en-US" altLang="zh-CN" sz="2800" b="1">
                <a:latin typeface="宋体" panose="02010600030101010101" pitchFamily="2" charset="-122"/>
                <a:ea typeface="宋体" panose="02010600030101010101" pitchFamily="2" charset="-122"/>
              </a:rPr>
              <a:t>——Canny算法</a:t>
            </a:r>
            <a:endParaRPr lang="en-US" altLang="zh-CN" sz="2800" b="1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4" name="图片 3" descr="Figure_3-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3045" y="1215390"/>
            <a:ext cx="7315200" cy="6903720"/>
          </a:xfrm>
          <a:prstGeom prst="rect">
            <a:avLst/>
          </a:prstGeom>
        </p:spPr>
      </p:pic>
      <p:pic>
        <p:nvPicPr>
          <p:cNvPr id="6" name="图片 5" descr="Figure_3-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8000" y="1215390"/>
            <a:ext cx="7315200" cy="6903720"/>
          </a:xfrm>
          <a:prstGeom prst="rect">
            <a:avLst/>
          </a:prstGeom>
        </p:spPr>
      </p:pic>
      <p:pic>
        <p:nvPicPr>
          <p:cNvPr id="7" name="图片 6" descr="Figure_3-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8245" y="8119110"/>
            <a:ext cx="109728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/>
        </p:nvSpPr>
        <p:spPr>
          <a:xfrm>
            <a:off x="233045" y="300355"/>
            <a:ext cx="1412367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>
                <a:latin typeface="宋体" panose="02010600030101010101" pitchFamily="2" charset="-122"/>
                <a:ea typeface="宋体" panose="02010600030101010101" pitchFamily="2" charset="-122"/>
              </a:rPr>
              <a:t>3. </a:t>
            </a:r>
            <a:r>
              <a:rPr lang="zh-CN" altLang="en-US" sz="2800" b="1">
                <a:latin typeface="宋体" panose="02010600030101010101" pitchFamily="2" charset="-122"/>
                <a:ea typeface="宋体" panose="02010600030101010101" pitchFamily="2" charset="-122"/>
              </a:rPr>
              <a:t>边缘检测</a:t>
            </a:r>
            <a:r>
              <a:rPr lang="en-US" altLang="zh-CN" sz="2800" b="1">
                <a:latin typeface="宋体" panose="02010600030101010101" pitchFamily="2" charset="-122"/>
                <a:ea typeface="宋体" panose="02010600030101010101" pitchFamily="2" charset="-122"/>
              </a:rPr>
              <a:t>——Canny算法</a:t>
            </a:r>
            <a:endParaRPr lang="en-US" altLang="zh-CN" sz="2800" b="1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2" name="图片 1" descr="Figure_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3045" y="1543685"/>
            <a:ext cx="12216765" cy="4483100"/>
          </a:xfrm>
          <a:prstGeom prst="rect">
            <a:avLst/>
          </a:prstGeom>
        </p:spPr>
      </p:pic>
      <p:pic>
        <p:nvPicPr>
          <p:cNvPr id="3" name="图片 2" descr="Figure_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5290" y="7200265"/>
            <a:ext cx="7315200" cy="704088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3680" y="6723380"/>
            <a:ext cx="1191704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800" b="1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4. </a:t>
            </a:r>
            <a:r>
              <a:rPr lang="zh-CN" altLang="en-US" sz="2800" b="1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连通区域分析等方法</a:t>
            </a:r>
            <a:r>
              <a:rPr lang="en-US" altLang="zh-CN" sz="2800" b="1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——</a:t>
            </a:r>
            <a:r>
              <a:rPr lang="zh-CN" altLang="en-US" sz="2800" b="1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定位图像中的甲骨文文字区域</a:t>
            </a:r>
            <a:endParaRPr lang="zh-CN" altLang="en-US" sz="2800" b="1"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  <p:pic>
        <p:nvPicPr>
          <p:cNvPr id="9" name="图片 8" descr="Figure_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90" y="7200265"/>
            <a:ext cx="7315200" cy="704088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/>
        </p:nvSpPr>
        <p:spPr>
          <a:xfrm>
            <a:off x="233045" y="300355"/>
            <a:ext cx="1412367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>
                <a:latin typeface="宋体" panose="02010600030101010101" pitchFamily="2" charset="-122"/>
                <a:ea typeface="宋体" panose="02010600030101010101" pitchFamily="2" charset="-122"/>
              </a:rPr>
              <a:t>3. </a:t>
            </a:r>
            <a:r>
              <a:rPr lang="zh-CN" altLang="en-US" sz="2800" b="1">
                <a:latin typeface="宋体" panose="02010600030101010101" pitchFamily="2" charset="-122"/>
                <a:ea typeface="宋体" panose="02010600030101010101" pitchFamily="2" charset="-122"/>
              </a:rPr>
              <a:t>边缘检测</a:t>
            </a:r>
            <a:r>
              <a:rPr lang="en-US" altLang="zh-CN" sz="2800" b="1">
                <a:latin typeface="宋体" panose="02010600030101010101" pitchFamily="2" charset="-122"/>
                <a:ea typeface="宋体" panose="02010600030101010101" pitchFamily="2" charset="-122"/>
              </a:rPr>
              <a:t>——Canny算法</a:t>
            </a:r>
            <a:endParaRPr lang="en-US" altLang="zh-CN" sz="2800" b="1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33680" y="6723380"/>
            <a:ext cx="1191704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800" b="1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4. </a:t>
            </a:r>
            <a:r>
              <a:rPr lang="zh-CN" altLang="en-US" sz="2800" b="1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连通区域分析等方法</a:t>
            </a:r>
            <a:r>
              <a:rPr lang="en-US" altLang="zh-CN" sz="2800" b="1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——</a:t>
            </a:r>
            <a:r>
              <a:rPr lang="zh-CN" altLang="en-US" sz="2800" b="1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定位图像中的甲骨文文字区域</a:t>
            </a:r>
            <a:endParaRPr lang="zh-CN" altLang="en-US" sz="2800" b="1"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  <p:pic>
        <p:nvPicPr>
          <p:cNvPr id="4" name="图片 3" descr="Figure_6"/>
          <p:cNvPicPr>
            <a:picLocks noChangeAspect="1"/>
          </p:cNvPicPr>
          <p:nvPr/>
        </p:nvPicPr>
        <p:blipFill>
          <a:blip r:embed="rId1"/>
          <a:srcRect b="49288"/>
          <a:stretch>
            <a:fillRect/>
          </a:stretch>
        </p:blipFill>
        <p:spPr>
          <a:xfrm>
            <a:off x="233045" y="1332230"/>
            <a:ext cx="14950440" cy="3570605"/>
          </a:xfrm>
          <a:prstGeom prst="rect">
            <a:avLst/>
          </a:prstGeom>
        </p:spPr>
      </p:pic>
      <p:pic>
        <p:nvPicPr>
          <p:cNvPr id="6" name="图片 5" descr="Figure_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8285" y="7199630"/>
            <a:ext cx="7315200" cy="7040880"/>
          </a:xfrm>
          <a:prstGeom prst="rect">
            <a:avLst/>
          </a:prstGeom>
        </p:spPr>
      </p:pic>
      <p:pic>
        <p:nvPicPr>
          <p:cNvPr id="7" name="图片 6" descr="Figure_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405" y="7359015"/>
            <a:ext cx="7315200" cy="7040880"/>
          </a:xfrm>
          <a:prstGeom prst="rect">
            <a:avLst/>
          </a:prstGeom>
        </p:spPr>
      </p:pic>
      <p:pic>
        <p:nvPicPr>
          <p:cNvPr id="2" name="图片 1" descr="Figure_6"/>
          <p:cNvPicPr>
            <a:picLocks noChangeAspect="1"/>
          </p:cNvPicPr>
          <p:nvPr/>
        </p:nvPicPr>
        <p:blipFill>
          <a:blip r:embed="rId1"/>
          <a:srcRect l="16395" t="11995" r="68616" b="53373"/>
          <a:stretch>
            <a:fillRect/>
          </a:stretch>
        </p:blipFill>
        <p:spPr>
          <a:xfrm>
            <a:off x="2270760" y="3149600"/>
            <a:ext cx="2240915" cy="243840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20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30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40.xml><?xml version="1.0" encoding="utf-8"?>
<p:tagLst xmlns:p="http://schemas.openxmlformats.org/presentationml/2006/main">
  <p:tag name="KSO_WM_BEAUTIFY_FLAG" val=""/>
</p:tagLst>
</file>

<file path=ppt/tags/tag41.xml><?xml version="1.0" encoding="utf-8"?>
<p:tagLst xmlns:p="http://schemas.openxmlformats.org/presentationml/2006/main">
  <p:tag name="KSO_WM_BEAUTIFY_FLAG" val=""/>
</p:tagLst>
</file>

<file path=ppt/tags/tag42.xml><?xml version="1.0" encoding="utf-8"?>
<p:tagLst xmlns:p="http://schemas.openxmlformats.org/presentationml/2006/main">
  <p:tag name="KSO_WM_BEAUTIFY_FLAG" val=""/>
</p:tagLst>
</file>

<file path=ppt/tags/tag43.xml><?xml version="1.0" encoding="utf-8"?>
<p:tagLst xmlns:p="http://schemas.openxmlformats.org/presentationml/2006/main">
  <p:tag name="KSO_WM_BEAUTIFY_FLAG" val=""/>
</p:tagLst>
</file>

<file path=ppt/tags/tag44.xml><?xml version="1.0" encoding="utf-8"?>
<p:tagLst xmlns:p="http://schemas.openxmlformats.org/presentationml/2006/main">
  <p:tag name="KSO_WM_BEAUTIFY_FLAG" val=""/>
</p:tagLst>
</file>

<file path=ppt/tags/tag45.xml><?xml version="1.0" encoding="utf-8"?>
<p:tagLst xmlns:p="http://schemas.openxmlformats.org/presentationml/2006/main">
  <p:tag name="KSO_WM_BEAUTIFY_FLAG" val=""/>
</p:tagLst>
</file>

<file path=ppt/tags/tag46.xml><?xml version="1.0" encoding="utf-8"?>
<p:tagLst xmlns:p="http://schemas.openxmlformats.org/presentationml/2006/main">
  <p:tag name="KSO_WM_BEAUTIFY_FLAG" val=""/>
</p:tagLst>
</file>

<file path=ppt/tags/tag47.xml><?xml version="1.0" encoding="utf-8"?>
<p:tagLst xmlns:p="http://schemas.openxmlformats.org/presentationml/2006/main">
  <p:tag name="KSO_WM_BEAUTIFY_FLAG" val=""/>
</p:tagLst>
</file>

<file path=ppt/tags/tag48.xml><?xml version="1.0" encoding="utf-8"?>
<p:tagLst xmlns:p="http://schemas.openxmlformats.org/presentationml/2006/main">
  <p:tag name="KSO_WM_BEAUTIFY_FLAG" val=""/>
</p:tagLst>
</file>

<file path=ppt/tags/tag49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50.xml><?xml version="1.0" encoding="utf-8"?>
<p:tagLst xmlns:p="http://schemas.openxmlformats.org/presentationml/2006/main">
  <p:tag name="KSO_WM_BEAUTIFY_FLAG" val=""/>
</p:tagLst>
</file>

<file path=ppt/tags/tag51.xml><?xml version="1.0" encoding="utf-8"?>
<p:tagLst xmlns:p="http://schemas.openxmlformats.org/presentationml/2006/main">
  <p:tag name="KSO_WM_BEAUTIFY_FLAG" val=""/>
</p:tagLst>
</file>

<file path=ppt/tags/tag52.xml><?xml version="1.0" encoding="utf-8"?>
<p:tagLst xmlns:p="http://schemas.openxmlformats.org/presentationml/2006/main">
  <p:tag name="KSO_WM_BEAUTIFY_FLAG" val=""/>
</p:tagLst>
</file>

<file path=ppt/tags/tag53.xml><?xml version="1.0" encoding="utf-8"?>
<p:tagLst xmlns:p="http://schemas.openxmlformats.org/presentationml/2006/main">
  <p:tag name="KSO_WM_BEAUTIFY_FLAG" val=""/>
</p:tagLst>
</file>

<file path=ppt/tags/tag54.xml><?xml version="1.0" encoding="utf-8"?>
<p:tagLst xmlns:p="http://schemas.openxmlformats.org/presentationml/2006/main">
  <p:tag name="KSO_WM_BEAUTIFY_FLAG" val=""/>
</p:tagLst>
</file>

<file path=ppt/tags/tag55.xml><?xml version="1.0" encoding="utf-8"?>
<p:tagLst xmlns:p="http://schemas.openxmlformats.org/presentationml/2006/main">
  <p:tag name="KSO_WM_BEAUTIFY_FLAG" val=""/>
</p:tagLst>
</file>

<file path=ppt/tags/tag56.xml><?xml version="1.0" encoding="utf-8"?>
<p:tagLst xmlns:p="http://schemas.openxmlformats.org/presentationml/2006/main">
  <p:tag name="KSO_WM_BEAUTIFY_FLAG" val=""/>
</p:tagLst>
</file>

<file path=ppt/tags/tag57.xml><?xml version="1.0" encoding="utf-8"?>
<p:tagLst xmlns:p="http://schemas.openxmlformats.org/presentationml/2006/main">
  <p:tag name="KSO_WM_BEAUTIFY_FLAG" val=""/>
</p:tagLst>
</file>

<file path=ppt/tags/tag58.xml><?xml version="1.0" encoding="utf-8"?>
<p:tagLst xmlns:p="http://schemas.openxmlformats.org/presentationml/2006/main">
  <p:tag name="KSO_WM_BEAUTIFY_FLAG" val=""/>
</p:tagLst>
</file>

<file path=ppt/tags/tag59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60.xml><?xml version="1.0" encoding="utf-8"?>
<p:tagLst xmlns:p="http://schemas.openxmlformats.org/presentationml/2006/main">
  <p:tag name="KSO_WM_BEAUTIFY_FLAG" val=""/>
</p:tagLst>
</file>

<file path=ppt/tags/tag61.xml><?xml version="1.0" encoding="utf-8"?>
<p:tagLst xmlns:p="http://schemas.openxmlformats.org/presentationml/2006/main">
  <p:tag name="COMMONDATA" val="eyJoZGlkIjoiMDc0ZjA3NmI2OWYxNGU5YTczYjliN2Y4NDhjMWZlMGMifQ=="/>
  <p:tag name="resource_record_key" val="{&quot;13&quot;:[4364974,19948759,4695716,19971666,4364884,4635273]}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1_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597</Words>
  <Application>WPS 演示</Application>
  <PresentationFormat>全屏显示(16:9)</PresentationFormat>
  <Paragraphs>134</Paragraphs>
  <Slides>23</Slides>
  <Notes>62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31" baseType="lpstr">
      <vt:lpstr>Arial</vt:lpstr>
      <vt:lpstr>宋体</vt:lpstr>
      <vt:lpstr>Wingdings</vt:lpstr>
      <vt:lpstr>Arial</vt:lpstr>
      <vt:lpstr>微软雅黑</vt:lpstr>
      <vt:lpstr>Arial Unicode MS</vt:lpstr>
      <vt:lpstr>Times New Roman</vt:lpstr>
      <vt:lpstr>1_Simple Light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ML Visuals By dair.ai  https://github.com/dair-ai/ml-visuals</dc:title>
  <dc:creator/>
  <cp:lastModifiedBy>小折</cp:lastModifiedBy>
  <cp:revision>37</cp:revision>
  <dcterms:created xsi:type="dcterms:W3CDTF">2023-09-07T07:26:00Z</dcterms:created>
  <dcterms:modified xsi:type="dcterms:W3CDTF">2024-04-15T03:58:06Z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91D4467B5B7C4BEA96C22F1D3CC62C4C_13</vt:lpwstr>
  </property>
  <property fmtid="{D5CDD505-2E9C-101B-9397-08002B2CF9AE}" pid="3" name="KSOProductBuildVer">
    <vt:lpwstr>2052-12.1.0.16388</vt:lpwstr>
  </property>
</Properties>
</file>